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sldIdLst>
    <p:sldId id="290" r:id="rId3"/>
    <p:sldId id="291" r:id="rId4"/>
    <p:sldId id="747" r:id="rId5"/>
    <p:sldId id="745" r:id="rId6"/>
    <p:sldId id="748" r:id="rId7"/>
    <p:sldId id="297" r:id="rId8"/>
    <p:sldId id="749" r:id="rId9"/>
    <p:sldId id="750" r:id="rId10"/>
    <p:sldId id="754" r:id="rId11"/>
    <p:sldId id="294" r:id="rId12"/>
    <p:sldId id="296" r:id="rId13"/>
    <p:sldId id="295" r:id="rId14"/>
    <p:sldId id="751" r:id="rId15"/>
    <p:sldId id="752" r:id="rId1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99CCFF"/>
    <a:srgbClr val="99FFC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266E8-1D64-2D07-0E71-66F93FAEA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371B52-3B92-6A8D-E8D9-EDA7A0CFA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D31D77-6210-0DAD-AED9-738002A0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0F8011-B15F-BE66-EFF8-514AC142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FF2223-58F3-0B9E-4E15-857800D8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074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8E6E0-C5FD-6B59-F210-536C9F0D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32249A-A758-E2DA-0807-34C37BBA2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700370-7D9B-8DD1-C2BF-F6185391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472716-8D2B-1586-FC30-3D06DB55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37F13A-330D-9072-98F2-CC08C808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5616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990F65-C23C-5C81-40AD-6441A093E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A4C75C-CDEE-B657-950E-6CD020B8B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BBEF9B-0377-42A9-11B1-A40C3912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70AF1-2826-7051-E7D2-DEEDBBCE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749ECF-9953-626A-F286-9D7E9FB2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388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ice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7AC1F1-169E-4C06-90BB-E640B50F0261}"/>
              </a:ext>
            </a:extLst>
          </p:cNvPr>
          <p:cNvSpPr/>
          <p:nvPr userDrawn="1"/>
        </p:nvSpPr>
        <p:spPr>
          <a:xfrm>
            <a:off x="-14959" y="10330"/>
            <a:ext cx="12192000" cy="6875771"/>
          </a:xfrm>
          <a:prstGeom prst="rect">
            <a:avLst/>
          </a:prstGeom>
          <a:solidFill>
            <a:srgbClr val="61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25ECF6-D6C8-4BDA-94AF-B439A38BA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4959" y="136159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7DF49-34B4-48EF-A492-E9A4C9A1A531}"/>
              </a:ext>
            </a:extLst>
          </p:cNvPr>
          <p:cNvSpPr/>
          <p:nvPr userDrawn="1"/>
        </p:nvSpPr>
        <p:spPr>
          <a:xfrm>
            <a:off x="12192000" y="38433"/>
            <a:ext cx="1597152" cy="681956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31FFF86-3E8A-4498-9FEF-9A8038A39C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879" y="816971"/>
            <a:ext cx="3605685" cy="483928"/>
          </a:xfrm>
          <a:prstGeom prst="rect">
            <a:avLst/>
          </a:prstGeom>
          <a:noFill/>
        </p:spPr>
        <p:txBody>
          <a:bodyPr/>
          <a:lstStyle>
            <a:lvl1pPr>
              <a:defRPr lang="es-AR" sz="32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CONTENIDOS</a:t>
            </a:r>
            <a:endParaRPr lang="es-AR" dirty="0"/>
          </a:p>
        </p:txBody>
      </p:sp>
      <p:sp>
        <p:nvSpPr>
          <p:cNvPr id="10" name="Marcador de SmartArt 13">
            <a:extLst>
              <a:ext uri="{FF2B5EF4-FFF2-40B4-BE49-F238E27FC236}">
                <a16:creationId xmlns:a16="http://schemas.microsoft.com/office/drawing/2014/main" id="{89B31F6A-FB6C-42B5-BBC2-D86DE2E4633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905117" y="2083534"/>
            <a:ext cx="6665059" cy="29632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s-ES"/>
              <a:t>Haga clic en el icono para agregar un elemento gráfico SmartArt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9732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aler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715200"/>
            <a:ext cx="12192000" cy="6142800"/>
          </a:xfrm>
        </p:spPr>
        <p:txBody>
          <a:bodyPr>
            <a:normAutofit/>
          </a:bodyPr>
          <a:lstStyle>
            <a:lvl1pPr marL="0" indent="0">
              <a:lnSpc>
                <a:spcPts val="1533"/>
              </a:lnSpc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s-ES" dirty="0"/>
              <a:t>Para incluir una imagen haga </a:t>
            </a:r>
            <a:r>
              <a:rPr lang="es-ES" dirty="0" err="1"/>
              <a:t>click</a:t>
            </a:r>
            <a:r>
              <a:rPr lang="es-ES" dirty="0"/>
              <a:t> en el ícono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570389"/>
            <a:ext cx="3689179" cy="412082"/>
          </a:xfrm>
        </p:spPr>
        <p:txBody>
          <a:bodyPr wrap="none"/>
          <a:lstStyle>
            <a:lvl1pPr>
              <a:defRPr/>
            </a:lvl1pPr>
          </a:lstStyle>
          <a:p>
            <a:r>
              <a:rPr lang="es-ES_tradnl" dirty="0"/>
              <a:t>IMAGEN PANTALLA COMPLETA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512" y="6652265"/>
            <a:ext cx="5229403" cy="1025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6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44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0234D03-92C5-416C-B47F-08FF4E780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72F0670-76F1-4E81-AEB9-0D3293F90205}"/>
              </a:ext>
            </a:extLst>
          </p:cNvPr>
          <p:cNvGrpSpPr/>
          <p:nvPr userDrawn="1"/>
        </p:nvGrpSpPr>
        <p:grpSpPr>
          <a:xfrm>
            <a:off x="2960913" y="0"/>
            <a:ext cx="9231087" cy="6887451"/>
            <a:chOff x="2960913" y="0"/>
            <a:chExt cx="9231087" cy="6887451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6859DBFE-1299-49CC-A39B-BFECCEB056BD}"/>
                </a:ext>
              </a:extLst>
            </p:cNvPr>
            <p:cNvSpPr/>
            <p:nvPr userDrawn="1"/>
          </p:nvSpPr>
          <p:spPr>
            <a:xfrm>
              <a:off x="2960913" y="0"/>
              <a:ext cx="9231087" cy="685800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  <a:alpha val="0"/>
                  </a:schemeClr>
                </a:gs>
                <a:gs pos="0">
                  <a:srgbClr val="0099A8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latin typeface="+mn-lt"/>
              </a:endParaRPr>
            </a:p>
          </p:txBody>
        </p:sp>
        <p:pic>
          <p:nvPicPr>
            <p:cNvPr id="9" name="Imagen 7">
              <a:extLst>
                <a:ext uri="{FF2B5EF4-FFF2-40B4-BE49-F238E27FC236}">
                  <a16:creationId xmlns:a16="http://schemas.microsoft.com/office/drawing/2014/main" id="{BA880CB5-64BC-4DBA-9A63-EDE52D5123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671"/>
            <a:stretch/>
          </p:blipFill>
          <p:spPr>
            <a:xfrm rot="10800000" flipH="1">
              <a:off x="4805082" y="0"/>
              <a:ext cx="7386918" cy="6887451"/>
            </a:xfrm>
            <a:prstGeom prst="rect">
              <a:avLst/>
            </a:prstGeom>
          </p:spPr>
        </p:pic>
      </p:grp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168F22DD-E20A-4EB0-BF71-FE686F0C93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0372" y="3429000"/>
            <a:ext cx="3947800" cy="10906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440CBB07-9D61-0DD9-2394-D80556E06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40372" y="2413349"/>
            <a:ext cx="3947800" cy="7775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pic>
        <p:nvPicPr>
          <p:cNvPr id="11" name="Imagen 10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AFFCC287-D000-4661-8CEF-23BF565999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679" y="340753"/>
            <a:ext cx="1847299" cy="5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01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7AC1F1-169E-4C06-90BB-E640B50F0261}"/>
              </a:ext>
            </a:extLst>
          </p:cNvPr>
          <p:cNvSpPr/>
          <p:nvPr userDrawn="1"/>
        </p:nvSpPr>
        <p:spPr>
          <a:xfrm>
            <a:off x="-14959" y="10330"/>
            <a:ext cx="12192000" cy="6875771"/>
          </a:xfrm>
          <a:prstGeom prst="rect">
            <a:avLst/>
          </a:prstGeom>
          <a:solidFill>
            <a:srgbClr val="61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25ECF6-D6C8-4BDA-94AF-B439A38BA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4959" y="136159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7DF49-34B4-48EF-A492-E9A4C9A1A531}"/>
              </a:ext>
            </a:extLst>
          </p:cNvPr>
          <p:cNvSpPr/>
          <p:nvPr userDrawn="1"/>
        </p:nvSpPr>
        <p:spPr>
          <a:xfrm>
            <a:off x="12192000" y="38433"/>
            <a:ext cx="1597152" cy="681956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31FFF86-3E8A-4498-9FEF-9A8038A39C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879" y="816971"/>
            <a:ext cx="3605685" cy="483928"/>
          </a:xfrm>
          <a:prstGeom prst="rect">
            <a:avLst/>
          </a:prstGeom>
          <a:noFill/>
        </p:spPr>
        <p:txBody>
          <a:bodyPr/>
          <a:lstStyle>
            <a:lvl1pPr>
              <a:defRPr lang="es-AR" sz="32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CONTENIDOS</a:t>
            </a:r>
            <a:endParaRPr lang="es-AR" dirty="0"/>
          </a:p>
        </p:txBody>
      </p:sp>
      <p:sp>
        <p:nvSpPr>
          <p:cNvPr id="10" name="Marcador de SmartArt 13">
            <a:extLst>
              <a:ext uri="{FF2B5EF4-FFF2-40B4-BE49-F238E27FC236}">
                <a16:creationId xmlns:a16="http://schemas.microsoft.com/office/drawing/2014/main" id="{89B31F6A-FB6C-42B5-BBC2-D86DE2E4633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905117" y="2083534"/>
            <a:ext cx="6665059" cy="29632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s-ES"/>
              <a:t>Haga clic en el icono para agregar un elemento gráfico SmartArt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42941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aguamarina foto1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7B5FA-8D00-4CE9-B836-C9C425A23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15550" y="0"/>
            <a:ext cx="207645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B25ECF6-D6C8-4BDA-94AF-B439A38BAF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írculo parcial 8">
            <a:extLst>
              <a:ext uri="{FF2B5EF4-FFF2-40B4-BE49-F238E27FC236}">
                <a16:creationId xmlns:a16="http://schemas.microsoft.com/office/drawing/2014/main" id="{427AAE0E-A0B9-4376-820D-7B4999438124}"/>
              </a:ext>
            </a:extLst>
          </p:cNvPr>
          <p:cNvSpPr/>
          <p:nvPr userDrawn="1"/>
        </p:nvSpPr>
        <p:spPr>
          <a:xfrm rot="6708455">
            <a:off x="6015971" y="-61259"/>
            <a:ext cx="7187391" cy="7263577"/>
          </a:xfrm>
          <a:prstGeom prst="pie">
            <a:avLst>
              <a:gd name="adj1" fmla="val 8000398"/>
              <a:gd name="adj2" fmla="val 17542163"/>
            </a:avLst>
          </a:prstGeom>
          <a:solidFill>
            <a:srgbClr val="A5D7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1" name="Círculo parcial 10">
            <a:extLst>
              <a:ext uri="{FF2B5EF4-FFF2-40B4-BE49-F238E27FC236}">
                <a16:creationId xmlns:a16="http://schemas.microsoft.com/office/drawing/2014/main" id="{461CDB18-C9AE-4279-A460-7E9160132456}"/>
              </a:ext>
            </a:extLst>
          </p:cNvPr>
          <p:cNvSpPr/>
          <p:nvPr userDrawn="1"/>
        </p:nvSpPr>
        <p:spPr>
          <a:xfrm rot="7557795">
            <a:off x="6761885" y="620353"/>
            <a:ext cx="5802527" cy="5900353"/>
          </a:xfrm>
          <a:prstGeom prst="pie">
            <a:avLst>
              <a:gd name="adj1" fmla="val 5502059"/>
              <a:gd name="adj2" fmla="val 20636603"/>
            </a:avLst>
          </a:prstGeom>
          <a:solidFill>
            <a:srgbClr val="50CB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Círculo parcial 9">
            <a:extLst>
              <a:ext uri="{FF2B5EF4-FFF2-40B4-BE49-F238E27FC236}">
                <a16:creationId xmlns:a16="http://schemas.microsoft.com/office/drawing/2014/main" id="{FC039D43-DCB4-4627-B374-4F6205CBCB32}"/>
              </a:ext>
            </a:extLst>
          </p:cNvPr>
          <p:cNvSpPr/>
          <p:nvPr userDrawn="1"/>
        </p:nvSpPr>
        <p:spPr>
          <a:xfrm rot="6850825">
            <a:off x="7187084" y="1004043"/>
            <a:ext cx="5026687" cy="5111433"/>
          </a:xfrm>
          <a:prstGeom prst="pie">
            <a:avLst>
              <a:gd name="adj1" fmla="val 5502059"/>
              <a:gd name="adj2" fmla="val 11779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57DF49-34B4-48EF-A492-E9A4C9A1A531}"/>
              </a:ext>
            </a:extLst>
          </p:cNvPr>
          <p:cNvSpPr/>
          <p:nvPr userDrawn="1"/>
        </p:nvSpPr>
        <p:spPr>
          <a:xfrm>
            <a:off x="12192000" y="38433"/>
            <a:ext cx="1597152" cy="681956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12" name="Imagen 11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BD5FAA3A-0233-42CE-8F50-247EFB0FC7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9" y="345956"/>
            <a:ext cx="1847299" cy="577281"/>
          </a:xfrm>
          <a:prstGeom prst="rect">
            <a:avLst/>
          </a:prstGeom>
        </p:spPr>
      </p:pic>
      <p:pic>
        <p:nvPicPr>
          <p:cNvPr id="13" name="Imagen 11">
            <a:extLst>
              <a:ext uri="{FF2B5EF4-FFF2-40B4-BE49-F238E27FC236}">
                <a16:creationId xmlns:a16="http://schemas.microsoft.com/office/drawing/2014/main" id="{1C5FE0B3-96E3-435A-8F87-0743686817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531" y="1483901"/>
            <a:ext cx="4129292" cy="4194151"/>
          </a:xfrm>
          <a:prstGeom prst="ellipse">
            <a:avLst/>
          </a:prstGeom>
        </p:spPr>
      </p:pic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903944BE-AE9C-4625-A759-4A22D3841A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6640" y="2252779"/>
            <a:ext cx="5292725" cy="1333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098240F-0CD2-4BF2-A9E3-2FB81DF06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0479" y="3941268"/>
            <a:ext cx="5187950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756068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celest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4F43BC4-98B8-4491-AD07-3595CD02129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E5AC82-B453-429A-8655-4C2875BE1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2" name="Círculo parcial 11">
            <a:extLst>
              <a:ext uri="{FF2B5EF4-FFF2-40B4-BE49-F238E27FC236}">
                <a16:creationId xmlns:a16="http://schemas.microsoft.com/office/drawing/2014/main" id="{4D23B988-4975-4985-A4B4-1EEC41100729}"/>
              </a:ext>
            </a:extLst>
          </p:cNvPr>
          <p:cNvSpPr/>
          <p:nvPr userDrawn="1"/>
        </p:nvSpPr>
        <p:spPr>
          <a:xfrm>
            <a:off x="-1102632" y="186146"/>
            <a:ext cx="6453963" cy="6400800"/>
          </a:xfrm>
          <a:prstGeom prst="pie">
            <a:avLst>
              <a:gd name="adj1" fmla="val 6780709"/>
              <a:gd name="adj2" fmla="val 19450658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3" name="Círculo parcial 2">
            <a:extLst>
              <a:ext uri="{FF2B5EF4-FFF2-40B4-BE49-F238E27FC236}">
                <a16:creationId xmlns:a16="http://schemas.microsoft.com/office/drawing/2014/main" id="{70A66A5E-6F7A-4529-ADF5-66189DC4FAAF}"/>
              </a:ext>
            </a:extLst>
          </p:cNvPr>
          <p:cNvSpPr/>
          <p:nvPr userDrawn="1"/>
        </p:nvSpPr>
        <p:spPr>
          <a:xfrm>
            <a:off x="-354421" y="872316"/>
            <a:ext cx="4922874" cy="4965404"/>
          </a:xfrm>
          <a:prstGeom prst="pie">
            <a:avLst>
              <a:gd name="adj1" fmla="val 5502059"/>
              <a:gd name="adj2" fmla="val 2063660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Imagen 9" descr="Una persona con una estatua&#10;&#10;Descripción generada automáticamente con confianza media">
            <a:extLst>
              <a:ext uri="{FF2B5EF4-FFF2-40B4-BE49-F238E27FC236}">
                <a16:creationId xmlns:a16="http://schemas.microsoft.com/office/drawing/2014/main" id="{796810A6-D265-4A80-83F7-1BA4A9A7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7" y="1292302"/>
            <a:ext cx="4096307" cy="4125432"/>
          </a:xfrm>
          <a:prstGeom prst="ellipse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2EB66A-1CDB-4529-B899-3C73D9FE0283}"/>
              </a:ext>
            </a:extLst>
          </p:cNvPr>
          <p:cNvSpPr/>
          <p:nvPr userDrawn="1"/>
        </p:nvSpPr>
        <p:spPr>
          <a:xfrm>
            <a:off x="-1418009" y="333160"/>
            <a:ext cx="1412312" cy="5687524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F72EA9C1-3DAA-43C9-BCCE-CD23DED8DB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5024" y="2276842"/>
            <a:ext cx="5292725" cy="1333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3A2A6D49-C986-407E-A99D-70F1FB6837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8863" y="3965331"/>
            <a:ext cx="5187950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pic>
        <p:nvPicPr>
          <p:cNvPr id="15" name="Imagen 14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DA494200-47E5-4867-97DB-D47F3ABD76E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48" y="333160"/>
            <a:ext cx="1847299" cy="5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94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verde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203AB63F-AD1C-473F-A6C4-6A0DD0893A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D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A11581-7527-40A4-A836-2BDBAF50E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rculo parcial 9">
            <a:extLst>
              <a:ext uri="{FF2B5EF4-FFF2-40B4-BE49-F238E27FC236}">
                <a16:creationId xmlns:a16="http://schemas.microsoft.com/office/drawing/2014/main" id="{85148C82-4BFE-4BE1-BFD6-8BA16E001A11}"/>
              </a:ext>
            </a:extLst>
          </p:cNvPr>
          <p:cNvSpPr/>
          <p:nvPr userDrawn="1"/>
        </p:nvSpPr>
        <p:spPr>
          <a:xfrm>
            <a:off x="6354722" y="601165"/>
            <a:ext cx="6490421" cy="6113720"/>
          </a:xfrm>
          <a:prstGeom prst="pie">
            <a:avLst>
              <a:gd name="adj1" fmla="val 14863567"/>
              <a:gd name="adj2" fmla="val 3520172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Círculo parcial 10">
            <a:extLst>
              <a:ext uri="{FF2B5EF4-FFF2-40B4-BE49-F238E27FC236}">
                <a16:creationId xmlns:a16="http://schemas.microsoft.com/office/drawing/2014/main" id="{3E44F2AD-2FA7-4588-9074-E4B11036EF06}"/>
              </a:ext>
            </a:extLst>
          </p:cNvPr>
          <p:cNvSpPr/>
          <p:nvPr userDrawn="1"/>
        </p:nvSpPr>
        <p:spPr>
          <a:xfrm>
            <a:off x="6964326" y="1079629"/>
            <a:ext cx="5227674" cy="5263116"/>
          </a:xfrm>
          <a:prstGeom prst="pie">
            <a:avLst>
              <a:gd name="adj1" fmla="val 13067244"/>
              <a:gd name="adj2" fmla="val 546463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9D6D2B-F289-4AFC-9A76-42080A6C8E7D}"/>
              </a:ext>
            </a:extLst>
          </p:cNvPr>
          <p:cNvSpPr/>
          <p:nvPr userDrawn="1"/>
        </p:nvSpPr>
        <p:spPr>
          <a:xfrm>
            <a:off x="12208858" y="915294"/>
            <a:ext cx="1412312" cy="5687524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A4B51FB7-AA49-4902-B827-4928731DB8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9640" y="2118581"/>
            <a:ext cx="5292725" cy="133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6185C79D-5150-44AB-98AA-FD9EA7838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3479" y="3807070"/>
            <a:ext cx="5187950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pic>
        <p:nvPicPr>
          <p:cNvPr id="2" name="Imagen 1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23E138D1-0958-F614-B288-1D2C416711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5" y="312524"/>
            <a:ext cx="1847299" cy="577281"/>
          </a:xfrm>
          <a:prstGeom prst="rect">
            <a:avLst/>
          </a:prstGeom>
        </p:spPr>
      </p:pic>
      <p:pic>
        <p:nvPicPr>
          <p:cNvPr id="14" name="Imagen 9">
            <a:extLst>
              <a:ext uri="{FF2B5EF4-FFF2-40B4-BE49-F238E27FC236}">
                <a16:creationId xmlns:a16="http://schemas.microsoft.com/office/drawing/2014/main" id="{38A4C1FB-565D-418E-9EF2-DF55BDF239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3245" y="1583941"/>
            <a:ext cx="4232366" cy="41944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0877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amari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7CDA2245-E226-4822-AF35-372B425C3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D2B2213-AED8-4384-AB74-D7231A005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írculo parcial 5">
            <a:extLst>
              <a:ext uri="{FF2B5EF4-FFF2-40B4-BE49-F238E27FC236}">
                <a16:creationId xmlns:a16="http://schemas.microsoft.com/office/drawing/2014/main" id="{2460DF2F-149D-4FAC-9D70-44DC102E8CC5}"/>
              </a:ext>
            </a:extLst>
          </p:cNvPr>
          <p:cNvSpPr/>
          <p:nvPr userDrawn="1"/>
        </p:nvSpPr>
        <p:spPr>
          <a:xfrm>
            <a:off x="-810327" y="647256"/>
            <a:ext cx="5847907" cy="5730948"/>
          </a:xfrm>
          <a:prstGeom prst="pie">
            <a:avLst>
              <a:gd name="adj1" fmla="val 6207699"/>
              <a:gd name="adj2" fmla="val 1917260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Círculo parcial 6">
            <a:extLst>
              <a:ext uri="{FF2B5EF4-FFF2-40B4-BE49-F238E27FC236}">
                <a16:creationId xmlns:a16="http://schemas.microsoft.com/office/drawing/2014/main" id="{980A1D5C-CD34-4D73-B3BC-1C6CD2BD9CF1}"/>
              </a:ext>
            </a:extLst>
          </p:cNvPr>
          <p:cNvSpPr/>
          <p:nvPr userDrawn="1"/>
        </p:nvSpPr>
        <p:spPr>
          <a:xfrm>
            <a:off x="-295205" y="1071154"/>
            <a:ext cx="5023959" cy="4908887"/>
          </a:xfrm>
          <a:prstGeom prst="pie">
            <a:avLst>
              <a:gd name="adj1" fmla="val 5317371"/>
              <a:gd name="adj2" fmla="val 2077829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9971E-2F50-436D-B1C6-58A39F09AAE7}"/>
              </a:ext>
            </a:extLst>
          </p:cNvPr>
          <p:cNvSpPr/>
          <p:nvPr userDrawn="1"/>
        </p:nvSpPr>
        <p:spPr>
          <a:xfrm>
            <a:off x="-1425960" y="383218"/>
            <a:ext cx="1412312" cy="5687524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DC536E-9B8E-4C98-A72D-35360A9AF1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086" y="2312011"/>
            <a:ext cx="5292725" cy="133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7065A9-4763-4C11-B065-A829132DB4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9925" y="4000500"/>
            <a:ext cx="5187950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Subtítulos</a:t>
            </a:r>
          </a:p>
        </p:txBody>
      </p:sp>
      <p:pic>
        <p:nvPicPr>
          <p:cNvPr id="4" name="Imagen 3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02FFD58C-B3B2-43A6-972B-9B506BA5D7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161" y="256483"/>
            <a:ext cx="1847299" cy="577281"/>
          </a:xfrm>
          <a:prstGeom prst="rect">
            <a:avLst/>
          </a:prstGeom>
        </p:spPr>
      </p:pic>
      <p:pic>
        <p:nvPicPr>
          <p:cNvPr id="15" name="Imagen 9">
            <a:extLst>
              <a:ext uri="{FF2B5EF4-FFF2-40B4-BE49-F238E27FC236}">
                <a16:creationId xmlns:a16="http://schemas.microsoft.com/office/drawing/2014/main" id="{7FA7F1BB-3B62-427C-9273-539B504250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09" y="1376571"/>
            <a:ext cx="4303850" cy="433611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839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6A77D-752A-E10A-9BEB-C913AB7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62CB55-610B-45A3-5665-D8120F08A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8EC09F-F0A5-0D0D-CAFB-1385AF769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2FF1AC-5160-346B-B96F-D375869D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EA0B5B-6093-48B3-981F-468B797F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4756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rátul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E11C1B-7BFE-4777-9863-38CC06124C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802203" cy="53818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372400-F3D3-4782-9AC4-F6BC7C6A0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0"/>
            <a:ext cx="12192000" cy="6283842"/>
          </a:xfrm>
          <a:prstGeom prst="rect">
            <a:avLst/>
          </a:prstGeom>
        </p:spPr>
      </p:pic>
      <p:pic>
        <p:nvPicPr>
          <p:cNvPr id="6" name="Imagen 6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5A2D75BA-424E-4F33-AAD3-DF79F01D48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3076" y="305575"/>
            <a:ext cx="1718930" cy="537166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168F22DD-E20A-4EB0-BF71-FE686F0C93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78897" y="4529324"/>
            <a:ext cx="5187950" cy="10906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86AF4DBC-D126-B01B-005F-A9E1EB3B15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534" y="3449086"/>
            <a:ext cx="5198313" cy="7775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rgbClr val="00AABB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4DAEF-76EF-4951-B336-5DA1D534BA12}"/>
              </a:ext>
            </a:extLst>
          </p:cNvPr>
          <p:cNvSpPr/>
          <p:nvPr userDrawn="1"/>
        </p:nvSpPr>
        <p:spPr>
          <a:xfrm>
            <a:off x="10712341" y="6619876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4894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arátul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E11C1B-7BFE-4777-9863-38CC06124C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9" y="0"/>
            <a:ext cx="7951242" cy="49760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372400-F3D3-4782-9AC4-F6BC7C6A0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0"/>
            <a:ext cx="12192000" cy="6283842"/>
          </a:xfrm>
          <a:prstGeom prst="rect">
            <a:avLst/>
          </a:prstGeom>
        </p:spPr>
      </p:pic>
      <p:pic>
        <p:nvPicPr>
          <p:cNvPr id="6" name="Imagen 6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498FE4DE-4205-42E0-AA34-BD14B37597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95" y="402600"/>
            <a:ext cx="1718930" cy="537166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F1C83F70-42E7-40B4-B5F2-E660709B80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195" y="4082464"/>
            <a:ext cx="5187950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02FB51D8-6308-4916-20DD-59CAF6AF0D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195" y="2713794"/>
            <a:ext cx="5292725" cy="777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00AABB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2F5D26-45FF-4CDA-BA2F-F86B5B9332C7}"/>
              </a:ext>
            </a:extLst>
          </p:cNvPr>
          <p:cNvSpPr/>
          <p:nvPr userDrawn="1"/>
        </p:nvSpPr>
        <p:spPr>
          <a:xfrm>
            <a:off x="10595900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473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rátul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torre de un edificio&#10;&#10;Descripción generada automáticamente">
            <a:extLst>
              <a:ext uri="{FF2B5EF4-FFF2-40B4-BE49-F238E27FC236}">
                <a16:creationId xmlns:a16="http://schemas.microsoft.com/office/drawing/2014/main" id="{F782374D-2613-47F0-994D-77231BF42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0899" y="1407694"/>
            <a:ext cx="8581102" cy="54503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372400-F3D3-4782-9AC4-F6BC7C6A0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601" y="627321"/>
            <a:ext cx="12192000" cy="6230679"/>
          </a:xfrm>
          <a:prstGeom prst="rect">
            <a:avLst/>
          </a:prstGeom>
        </p:spPr>
      </p:pic>
      <p:pic>
        <p:nvPicPr>
          <p:cNvPr id="7" name="Imagen 6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58BB9633-7AE7-4A78-A57D-52DD7BB0D3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604" y="308632"/>
            <a:ext cx="1718930" cy="537166"/>
          </a:xfrm>
          <a:prstGeom prst="rect">
            <a:avLst/>
          </a:prstGeom>
        </p:spPr>
      </p:pic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06EB4CE3-8C5F-45E1-B8FF-C440875D1C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195" y="3695701"/>
            <a:ext cx="5107098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4B8844CC-6DDF-D93E-AFCF-DAE04C635D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195" y="2713794"/>
            <a:ext cx="5292725" cy="777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00AABB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533C1-3A34-4BDC-A0B9-18C1C6109CA7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599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arátul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782374D-2613-47F0-994D-77231BF42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23827"/>
            <a:ext cx="7351763" cy="523417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372400-F3D3-4782-9AC4-F6BC7C6A0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627321"/>
            <a:ext cx="12192000" cy="6230679"/>
          </a:xfrm>
          <a:prstGeom prst="rect">
            <a:avLst/>
          </a:prstGeom>
        </p:spPr>
      </p:pic>
      <p:pic>
        <p:nvPicPr>
          <p:cNvPr id="7" name="Imagen 6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58BB9633-7AE7-4A78-A57D-52DD7BB0D3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7496" y="358738"/>
            <a:ext cx="1718930" cy="537166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BAA253CE-A57E-4461-8D19-6EAFEB251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78897" y="3605959"/>
            <a:ext cx="5187950" cy="10906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B801B380-0963-4083-B1AE-283C2901E9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534" y="2525721"/>
            <a:ext cx="5198313" cy="7775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rgbClr val="00AABB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82277D-ED07-4C2F-8175-2CD3C678FB1D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40263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050934CD-D943-4D99-8CE3-41B61BDB2B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D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10157BB-55E2-45FF-8611-1B9306C728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58EDE4-644E-48C3-A158-BBCB079FA945}"/>
              </a:ext>
            </a:extLst>
          </p:cNvPr>
          <p:cNvSpPr/>
          <p:nvPr userDrawn="1"/>
        </p:nvSpPr>
        <p:spPr>
          <a:xfrm>
            <a:off x="12192000" y="909532"/>
            <a:ext cx="1412312" cy="5687524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Imagen 6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F55151E2-2F7C-4F40-BF94-C2362DE104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7763" y="332251"/>
            <a:ext cx="1847299" cy="577281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087E8A35-3A89-4E48-87E8-2A21A98A91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4002" y="3731686"/>
            <a:ext cx="5187950" cy="10906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10E0E086-29B8-4BB2-964A-9C7733F7A5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3639" y="2651448"/>
            <a:ext cx="5292725" cy="7775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08465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aguamarina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A959F7-0B95-4772-8AE3-3D0F9A3B1D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0591" y="5248275"/>
            <a:ext cx="2076450" cy="1609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136CA-23A3-4A06-99B1-012FB5D713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15550" y="0"/>
            <a:ext cx="2076450" cy="16097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B25ECF6-D6C8-4BDA-94AF-B439A38BAF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9" y="-17771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57DF49-34B4-48EF-A492-E9A4C9A1A531}"/>
              </a:ext>
            </a:extLst>
          </p:cNvPr>
          <p:cNvSpPr/>
          <p:nvPr userDrawn="1"/>
        </p:nvSpPr>
        <p:spPr>
          <a:xfrm>
            <a:off x="12192000" y="38433"/>
            <a:ext cx="1597152" cy="681956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6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0803E111-FFAE-4EBB-B1E5-A2813BFA5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3619" y="335420"/>
            <a:ext cx="1847299" cy="577281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7F0FAE0-C1B4-4801-AD50-4384C12DC9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7320" y="4000407"/>
            <a:ext cx="5187950" cy="10906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14F72EA6-CB85-4288-B6E7-F926833D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6957" y="2920169"/>
            <a:ext cx="5292725" cy="77755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23487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blanco tra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97F16B-C8DC-4DAE-9256-C8BF4296EE74}"/>
              </a:ext>
            </a:extLst>
          </p:cNvPr>
          <p:cNvSpPr/>
          <p:nvPr userDrawn="1"/>
        </p:nvSpPr>
        <p:spPr>
          <a:xfrm>
            <a:off x="10613829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5E8762-C3C9-4EE7-9877-3E0DD85E82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93520CA9-3669-89AF-AEA4-024D7F3FEC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3829" y="149420"/>
            <a:ext cx="1479659" cy="462394"/>
          </a:xfrm>
          <a:prstGeom prst="rect">
            <a:avLst/>
          </a:prstGeom>
        </p:spPr>
      </p:pic>
      <p:sp>
        <p:nvSpPr>
          <p:cNvPr id="5" name="12 Marcador de texto">
            <a:extLst>
              <a:ext uri="{FF2B5EF4-FFF2-40B4-BE49-F238E27FC236}">
                <a16:creationId xmlns:a16="http://schemas.microsoft.com/office/drawing/2014/main" id="{EB7964BF-6B92-456B-8DF0-6397C9C3F7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909" y="1632122"/>
            <a:ext cx="10950517" cy="3406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1B0AC-97F1-4262-96D6-A63626C331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09" y="717482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3A1D26-6848-4D49-B798-AF3751F24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B8DEC-61E2-4795-A6C0-3C35077E9EE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12 Marcador de texto">
            <a:extLst>
              <a:ext uri="{FF2B5EF4-FFF2-40B4-BE49-F238E27FC236}">
                <a16:creationId xmlns:a16="http://schemas.microsoft.com/office/drawing/2014/main" id="{0BC55EDD-CEB5-4268-B3BD-91DD69B2A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09" y="5286884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</p:spTree>
    <p:extLst>
      <p:ext uri="{BB962C8B-B14F-4D97-AF65-F5344CB8AC3E}">
        <p14:creationId xmlns:p14="http://schemas.microsoft.com/office/powerpoint/2010/main" val="23933584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lanco tra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97F16B-C8DC-4DAE-9256-C8BF4296EE74}"/>
              </a:ext>
            </a:extLst>
          </p:cNvPr>
          <p:cNvSpPr/>
          <p:nvPr userDrawn="1"/>
        </p:nvSpPr>
        <p:spPr>
          <a:xfrm>
            <a:off x="10613829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5E8762-C3C9-4EE7-9877-3E0DD85E82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93520CA9-3669-89AF-AEA4-024D7F3FEC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3828" y="6154011"/>
            <a:ext cx="1479659" cy="462394"/>
          </a:xfrm>
          <a:prstGeom prst="rect">
            <a:avLst/>
          </a:prstGeom>
        </p:spPr>
      </p:pic>
      <p:sp>
        <p:nvSpPr>
          <p:cNvPr id="5" name="12 Marcador de texto">
            <a:extLst>
              <a:ext uri="{FF2B5EF4-FFF2-40B4-BE49-F238E27FC236}">
                <a16:creationId xmlns:a16="http://schemas.microsoft.com/office/drawing/2014/main" id="{EB7964BF-6B92-456B-8DF0-6397C9C3F7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909" y="1632122"/>
            <a:ext cx="10950517" cy="3406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1B0AC-97F1-4262-96D6-A63626C331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09" y="717482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3A1D26-6848-4D49-B798-AF3751F24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B8DEC-61E2-4795-A6C0-3C35077E9EE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12 Marcador de texto">
            <a:extLst>
              <a:ext uri="{FF2B5EF4-FFF2-40B4-BE49-F238E27FC236}">
                <a16:creationId xmlns:a16="http://schemas.microsoft.com/office/drawing/2014/main" id="{0BC55EDD-CEB5-4268-B3BD-91DD69B2A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09" y="5286884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</p:spTree>
    <p:extLst>
      <p:ext uri="{BB962C8B-B14F-4D97-AF65-F5344CB8AC3E}">
        <p14:creationId xmlns:p14="http://schemas.microsoft.com/office/powerpoint/2010/main" val="1022096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7E22FB-846A-4115-9AD0-375ECFA8005B}"/>
              </a:ext>
            </a:extLst>
          </p:cNvPr>
          <p:cNvSpPr/>
          <p:nvPr userDrawn="1"/>
        </p:nvSpPr>
        <p:spPr>
          <a:xfrm>
            <a:off x="10613828" y="6557162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7C11081-AC0D-440B-AC78-102C70716F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682" y="457506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Diapositiva base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3" name="Imagen 2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F18CD069-DE80-BEC6-DD81-DEDE2442AF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868" y="118484"/>
            <a:ext cx="1540619" cy="481444"/>
          </a:xfrm>
          <a:prstGeom prst="rect">
            <a:avLst/>
          </a:prstGeom>
        </p:spPr>
      </p:pic>
      <p:sp>
        <p:nvSpPr>
          <p:cNvPr id="8" name="12 Marcador de texto">
            <a:extLst>
              <a:ext uri="{FF2B5EF4-FFF2-40B4-BE49-F238E27FC236}">
                <a16:creationId xmlns:a16="http://schemas.microsoft.com/office/drawing/2014/main" id="{C767A2E6-E613-4330-9269-3F14A647F8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603" y="2220858"/>
            <a:ext cx="10948937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12" name="12 Marcador de texto">
            <a:extLst>
              <a:ext uri="{FF2B5EF4-FFF2-40B4-BE49-F238E27FC236}">
                <a16:creationId xmlns:a16="http://schemas.microsoft.com/office/drawing/2014/main" id="{313D90D1-B8E3-4CCD-8FD9-7BD1DE004C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603" y="1492578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19F10B-0D78-4565-9856-6FD76EA3A6AE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04331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lanco tra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F39B53-0A72-4E5E-9E81-FA9752AEAF5A}"/>
              </a:ext>
            </a:extLst>
          </p:cNvPr>
          <p:cNvSpPr/>
          <p:nvPr userDrawn="1"/>
        </p:nvSpPr>
        <p:spPr>
          <a:xfrm>
            <a:off x="10613829" y="6616404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2DA5A1-DE87-409F-9D37-F97F711B8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" name="Imagen 1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B3DE9039-1E7B-5E73-1166-E7F482259B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6410" y="6148567"/>
            <a:ext cx="1497077" cy="467837"/>
          </a:xfrm>
          <a:prstGeom prst="rect">
            <a:avLst/>
          </a:prstGeom>
        </p:spPr>
      </p:pic>
      <p:sp>
        <p:nvSpPr>
          <p:cNvPr id="6" name="12 Marcador de texto">
            <a:extLst>
              <a:ext uri="{FF2B5EF4-FFF2-40B4-BE49-F238E27FC236}">
                <a16:creationId xmlns:a16="http://schemas.microsoft.com/office/drawing/2014/main" id="{4DE6D6ED-5DE6-4935-B060-3005FF64B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909" y="2374410"/>
            <a:ext cx="10950517" cy="3406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D549703-0604-4907-968B-B6D515FBE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09" y="717482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57AA8-EEE2-4E0B-86A8-CA350D989597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2 Marcador de texto">
            <a:extLst>
              <a:ext uri="{FF2B5EF4-FFF2-40B4-BE49-F238E27FC236}">
                <a16:creationId xmlns:a16="http://schemas.microsoft.com/office/drawing/2014/main" id="{D03A79FE-1816-4D8A-9696-D6F4519644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09" y="1632121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</p:spTree>
    <p:extLst>
      <p:ext uri="{BB962C8B-B14F-4D97-AF65-F5344CB8AC3E}">
        <p14:creationId xmlns:p14="http://schemas.microsoft.com/office/powerpoint/2010/main" val="199791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46526-315F-B748-B766-5AD1AA7E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FE737E-2F76-C70F-6A08-6B6226A2C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7D8845-48EC-97EA-DB65-97AA8E6C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186901-769E-FCF8-5AC6-95DEBB90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E31420-9A17-D5EA-19C7-1E28AC91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13327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blanco tra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97F16B-C8DC-4DAE-9256-C8BF4296EE74}"/>
              </a:ext>
            </a:extLst>
          </p:cNvPr>
          <p:cNvSpPr/>
          <p:nvPr userDrawn="1"/>
        </p:nvSpPr>
        <p:spPr>
          <a:xfrm>
            <a:off x="10613829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Imagen 1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93520CA9-3669-89AF-AEA4-024D7F3FEC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3829" y="149420"/>
            <a:ext cx="1479659" cy="462394"/>
          </a:xfrm>
          <a:prstGeom prst="rect">
            <a:avLst/>
          </a:prstGeom>
        </p:spPr>
      </p:pic>
      <p:sp>
        <p:nvSpPr>
          <p:cNvPr id="5" name="12 Marcador de texto">
            <a:extLst>
              <a:ext uri="{FF2B5EF4-FFF2-40B4-BE49-F238E27FC236}">
                <a16:creationId xmlns:a16="http://schemas.microsoft.com/office/drawing/2014/main" id="{EB7964BF-6B92-456B-8DF0-6397C9C3F7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909" y="1632122"/>
            <a:ext cx="10950517" cy="3406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1B0AC-97F1-4262-96D6-A63626C331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09" y="717482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3A1D26-6848-4D49-B798-AF3751F24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B8DEC-61E2-4795-A6C0-3C35077E9EE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12 Marcador de texto">
            <a:extLst>
              <a:ext uri="{FF2B5EF4-FFF2-40B4-BE49-F238E27FC236}">
                <a16:creationId xmlns:a16="http://schemas.microsoft.com/office/drawing/2014/main" id="{0BC55EDD-CEB5-4268-B3BD-91DD69B2A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09" y="5286884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</p:spTree>
    <p:extLst>
      <p:ext uri="{BB962C8B-B14F-4D97-AF65-F5344CB8AC3E}">
        <p14:creationId xmlns:p14="http://schemas.microsoft.com/office/powerpoint/2010/main" val="2748932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blanco tra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97F16B-C8DC-4DAE-9256-C8BF4296EE74}"/>
              </a:ext>
            </a:extLst>
          </p:cNvPr>
          <p:cNvSpPr/>
          <p:nvPr userDrawn="1"/>
        </p:nvSpPr>
        <p:spPr>
          <a:xfrm>
            <a:off x="10613829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Imagen 1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93520CA9-3669-89AF-AEA4-024D7F3FEC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3829" y="6215566"/>
            <a:ext cx="1479659" cy="462394"/>
          </a:xfrm>
          <a:prstGeom prst="rect">
            <a:avLst/>
          </a:prstGeom>
        </p:spPr>
      </p:pic>
      <p:sp>
        <p:nvSpPr>
          <p:cNvPr id="5" name="12 Marcador de texto">
            <a:extLst>
              <a:ext uri="{FF2B5EF4-FFF2-40B4-BE49-F238E27FC236}">
                <a16:creationId xmlns:a16="http://schemas.microsoft.com/office/drawing/2014/main" id="{EB7964BF-6B92-456B-8DF0-6397C9C3F7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909" y="1632122"/>
            <a:ext cx="10950517" cy="3406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A1B0AC-97F1-4262-96D6-A63626C331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09" y="717482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3A1D26-6848-4D49-B798-AF3751F24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B8DEC-61E2-4795-A6C0-3C35077E9EE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12 Marcador de texto">
            <a:extLst>
              <a:ext uri="{FF2B5EF4-FFF2-40B4-BE49-F238E27FC236}">
                <a16:creationId xmlns:a16="http://schemas.microsoft.com/office/drawing/2014/main" id="{0BC55EDD-CEB5-4268-B3BD-91DD69B2A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09" y="5286884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</p:spTree>
    <p:extLst>
      <p:ext uri="{BB962C8B-B14F-4D97-AF65-F5344CB8AC3E}">
        <p14:creationId xmlns:p14="http://schemas.microsoft.com/office/powerpoint/2010/main" val="4274806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5D311C-A921-43C2-809A-1166B321611E}"/>
              </a:ext>
            </a:extLst>
          </p:cNvPr>
          <p:cNvSpPr/>
          <p:nvPr userDrawn="1"/>
        </p:nvSpPr>
        <p:spPr>
          <a:xfrm>
            <a:off x="10613828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2CD7DD-7DCE-473F-996B-43209733E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12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592183" y="2534062"/>
            <a:ext cx="540520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121" y="588487"/>
            <a:ext cx="3887341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12 Marcador de texto">
            <a:extLst>
              <a:ext uri="{FF2B5EF4-FFF2-40B4-BE49-F238E27FC236}">
                <a16:creationId xmlns:a16="http://schemas.microsoft.com/office/drawing/2014/main" id="{527C1A45-4D1B-484A-B4C7-307D85AE83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603" y="1492578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  <p:sp>
        <p:nvSpPr>
          <p:cNvPr id="9" name="12 Marcador de texto">
            <a:extLst>
              <a:ext uri="{FF2B5EF4-FFF2-40B4-BE49-F238E27FC236}">
                <a16:creationId xmlns:a16="http://schemas.microsoft.com/office/drawing/2014/main" id="{03F866FA-233C-45DE-9F8E-2AA05C143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879" y="2534061"/>
            <a:ext cx="540520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67CECE-ED53-4B30-A102-7DAB85691A3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2672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2EC086-6582-41DD-A498-5B9CF4369098}"/>
              </a:ext>
            </a:extLst>
          </p:cNvPr>
          <p:cNvSpPr/>
          <p:nvPr userDrawn="1"/>
        </p:nvSpPr>
        <p:spPr>
          <a:xfrm>
            <a:off x="10633187" y="6582763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8099523" y="715200"/>
            <a:ext cx="4092477" cy="30432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br>
              <a:rPr lang="es-ES"/>
            </a:br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n-US"/>
          </a:p>
        </p:txBody>
      </p:sp>
      <p:sp>
        <p:nvSpPr>
          <p:cNvPr id="14" name="12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438948" y="1625425"/>
            <a:ext cx="3264693" cy="325287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</a:t>
            </a:r>
            <a:br>
              <a:rPr lang="es-ES" dirty="0"/>
            </a:br>
            <a:r>
              <a:rPr lang="es-ES" dirty="0"/>
              <a:t>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044076" y="715200"/>
            <a:ext cx="4056000" cy="30432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br>
              <a:rPr lang="es-ES"/>
            </a:br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800" y="459242"/>
            <a:ext cx="3566177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Texto + imágenes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4044076" y="3767548"/>
            <a:ext cx="4056000" cy="30904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8099523" y="3767548"/>
            <a:ext cx="4092477" cy="30904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54565" y="1266061"/>
            <a:ext cx="928352" cy="0"/>
          </a:xfrm>
          <a:prstGeom prst="line">
            <a:avLst/>
          </a:prstGeom>
          <a:ln w="57150">
            <a:solidFill>
              <a:srgbClr val="0099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512" y="6652265"/>
            <a:ext cx="5229403" cy="1025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667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E4D44-861B-4174-B839-48EA764CFD9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2723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áficos + dat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6D880AB-59D1-4436-82BE-6253ACFC3FB7}"/>
              </a:ext>
            </a:extLst>
          </p:cNvPr>
          <p:cNvSpPr/>
          <p:nvPr userDrawn="1"/>
        </p:nvSpPr>
        <p:spPr>
          <a:xfrm>
            <a:off x="10613829" y="6557162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Chart Placeholder 18"/>
          <p:cNvSpPr>
            <a:spLocks noGrp="1"/>
          </p:cNvSpPr>
          <p:nvPr>
            <p:ph type="chart" sz="quarter" idx="28" hasCustomPrompt="1"/>
          </p:nvPr>
        </p:nvSpPr>
        <p:spPr>
          <a:xfrm>
            <a:off x="6222645" y="1892829"/>
            <a:ext cx="5235983" cy="31683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490899"/>
            <a:ext cx="6215873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Dos gráficos + destacados</a:t>
            </a:r>
            <a:endParaRPr lang="en-US" dirty="0"/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2644" y="1316766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379964" y="1316766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4" name="Chart Placeholder 18"/>
          <p:cNvSpPr>
            <a:spLocks noGrp="1"/>
          </p:cNvSpPr>
          <p:nvPr>
            <p:ph type="chart" sz="quarter" idx="16" hasCustomPrompt="1"/>
          </p:nvPr>
        </p:nvSpPr>
        <p:spPr>
          <a:xfrm>
            <a:off x="379965" y="1892829"/>
            <a:ext cx="5235983" cy="31683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 dirty="0"/>
              <a:t>Para incluir un gráfico haga </a:t>
            </a:r>
            <a:r>
              <a:rPr lang="es-AR" dirty="0" err="1"/>
              <a:t>click</a:t>
            </a:r>
            <a:r>
              <a:rPr lang="es-AR" dirty="0"/>
              <a:t> en el ícono</a:t>
            </a:r>
          </a:p>
          <a:p>
            <a:endParaRPr lang="es-ES" dirty="0"/>
          </a:p>
        </p:txBody>
      </p:sp>
      <p:sp>
        <p:nvSpPr>
          <p:cNvPr id="32" name="8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625663" y="5748768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33" name="3 Marcador de texto"/>
          <p:cNvSpPr>
            <a:spLocks noGrp="1"/>
          </p:cNvSpPr>
          <p:nvPr>
            <p:ph type="body" sz="quarter" idx="21" hasCustomPrompt="1"/>
          </p:nvPr>
        </p:nvSpPr>
        <p:spPr>
          <a:xfrm>
            <a:off x="610961" y="5534395"/>
            <a:ext cx="957313" cy="25654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34" name="8 Marcador de texto"/>
          <p:cNvSpPr>
            <a:spLocks noGrp="1"/>
          </p:cNvSpPr>
          <p:nvPr>
            <p:ph type="body" sz="quarter" idx="22" hasCustomPrompt="1"/>
          </p:nvPr>
        </p:nvSpPr>
        <p:spPr>
          <a:xfrm>
            <a:off x="3104009" y="5748768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35" name="3 Marcador de texto"/>
          <p:cNvSpPr>
            <a:spLocks noGrp="1"/>
          </p:cNvSpPr>
          <p:nvPr>
            <p:ph type="body" sz="quarter" idx="23" hasCustomPrompt="1"/>
          </p:nvPr>
        </p:nvSpPr>
        <p:spPr>
          <a:xfrm>
            <a:off x="3089190" y="5534395"/>
            <a:ext cx="957313" cy="25654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36" name="8 Marcador de texto"/>
          <p:cNvSpPr>
            <a:spLocks noGrp="1"/>
          </p:cNvSpPr>
          <p:nvPr>
            <p:ph type="body" sz="quarter" idx="24" hasCustomPrompt="1"/>
          </p:nvPr>
        </p:nvSpPr>
        <p:spPr>
          <a:xfrm>
            <a:off x="6398851" y="5748768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chemeClr val="accent3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37" name="3 Marcador de texto"/>
          <p:cNvSpPr>
            <a:spLocks noGrp="1"/>
          </p:cNvSpPr>
          <p:nvPr>
            <p:ph type="body" sz="quarter" idx="25" hasCustomPrompt="1"/>
          </p:nvPr>
        </p:nvSpPr>
        <p:spPr>
          <a:xfrm>
            <a:off x="6384032" y="5534395"/>
            <a:ext cx="1016817" cy="256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38" name="8 Marcador de texto"/>
          <p:cNvSpPr>
            <a:spLocks noGrp="1"/>
          </p:cNvSpPr>
          <p:nvPr>
            <p:ph type="body" sz="quarter" idx="26" hasCustomPrompt="1"/>
          </p:nvPr>
        </p:nvSpPr>
        <p:spPr>
          <a:xfrm>
            <a:off x="8980979" y="5748768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chemeClr val="accent3"/>
                </a:solidFill>
                <a:latin typeface="+mn-lt"/>
                <a:ea typeface="DIN Next LT Pro"/>
                <a:cs typeface="DIN Next LT Pro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39" name="3 Marcador de texto"/>
          <p:cNvSpPr>
            <a:spLocks noGrp="1"/>
          </p:cNvSpPr>
          <p:nvPr>
            <p:ph type="body" sz="quarter" idx="27" hasCustomPrompt="1"/>
          </p:nvPr>
        </p:nvSpPr>
        <p:spPr>
          <a:xfrm>
            <a:off x="8966161" y="5534395"/>
            <a:ext cx="957313" cy="25654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/>
                <a:cs typeface="DIN Next LT Pro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20" name="Straight Connector 17"/>
          <p:cNvCxnSpPr/>
          <p:nvPr/>
        </p:nvCxnSpPr>
        <p:spPr>
          <a:xfrm>
            <a:off x="379964" y="1229921"/>
            <a:ext cx="928352" cy="0"/>
          </a:xfrm>
          <a:prstGeom prst="line">
            <a:avLst/>
          </a:prstGeom>
          <a:ln>
            <a:solidFill>
              <a:srgbClr val="0099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22644" y="1229921"/>
            <a:ext cx="928352" cy="0"/>
          </a:xfrm>
          <a:prstGeom prst="line">
            <a:avLst/>
          </a:prstGeom>
          <a:ln>
            <a:solidFill>
              <a:srgbClr val="0099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8 Marcador de texto"/>
          <p:cNvSpPr>
            <a:spLocks noGrp="1"/>
          </p:cNvSpPr>
          <p:nvPr>
            <p:ph type="body" sz="quarter" idx="29" hasCustomPrompt="1"/>
          </p:nvPr>
        </p:nvSpPr>
        <p:spPr>
          <a:xfrm>
            <a:off x="3869006" y="6077240"/>
            <a:ext cx="1106585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U. de medida</a:t>
            </a:r>
            <a:endParaRPr lang="es-AR" dirty="0"/>
          </a:p>
        </p:txBody>
      </p:sp>
      <p:sp>
        <p:nvSpPr>
          <p:cNvPr id="27" name="8 Marcador de texto"/>
          <p:cNvSpPr>
            <a:spLocks noGrp="1"/>
          </p:cNvSpPr>
          <p:nvPr>
            <p:ph type="body" sz="quarter" idx="36" hasCustomPrompt="1"/>
          </p:nvPr>
        </p:nvSpPr>
        <p:spPr>
          <a:xfrm>
            <a:off x="9771302" y="6077240"/>
            <a:ext cx="1106585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chemeClr val="accent3"/>
                </a:solidFill>
                <a:latin typeface="+mn-lt"/>
                <a:ea typeface="DIN Next LT Pro"/>
                <a:cs typeface="DIN Next LT Pro"/>
              </a:defRPr>
            </a:lvl1pPr>
          </a:lstStyle>
          <a:p>
            <a:pPr lvl="0"/>
            <a:r>
              <a:rPr lang="es-ES" dirty="0"/>
              <a:t>U. de medida</a:t>
            </a:r>
            <a:endParaRPr lang="es-AR" dirty="0"/>
          </a:p>
        </p:txBody>
      </p:sp>
      <p:sp>
        <p:nvSpPr>
          <p:cNvPr id="28" name="8 Marcador de texto"/>
          <p:cNvSpPr>
            <a:spLocks noGrp="1"/>
          </p:cNvSpPr>
          <p:nvPr>
            <p:ph type="body" sz="quarter" idx="37" hasCustomPrompt="1"/>
          </p:nvPr>
        </p:nvSpPr>
        <p:spPr>
          <a:xfrm>
            <a:off x="1390660" y="6077240"/>
            <a:ext cx="1106585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U. de medida</a:t>
            </a:r>
            <a:endParaRPr lang="es-AR" dirty="0"/>
          </a:p>
        </p:txBody>
      </p:sp>
      <p:sp>
        <p:nvSpPr>
          <p:cNvPr id="29" name="8 Marcador de texto"/>
          <p:cNvSpPr>
            <a:spLocks noGrp="1"/>
          </p:cNvSpPr>
          <p:nvPr>
            <p:ph type="body" sz="quarter" idx="38" hasCustomPrompt="1"/>
          </p:nvPr>
        </p:nvSpPr>
        <p:spPr>
          <a:xfrm>
            <a:off x="7196945" y="6077240"/>
            <a:ext cx="1016817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chemeClr val="accent3"/>
                </a:solidFill>
                <a:latin typeface="+mn-lt"/>
                <a:ea typeface="DIN" charset="0"/>
                <a:cs typeface="DIN" charset="0"/>
              </a:defRPr>
            </a:lvl1pPr>
          </a:lstStyle>
          <a:p>
            <a:pPr lvl="0"/>
            <a:r>
              <a:rPr lang="es-ES" dirty="0"/>
              <a:t>U. de media</a:t>
            </a:r>
            <a:endParaRPr lang="es-A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B81085-E240-4B7C-B7A9-1C958DA82A9B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90823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gráficos + dat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ED1857-DF25-4E3C-8492-95AED08D78E5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Chart Placeholder 18"/>
          <p:cNvSpPr>
            <a:spLocks noGrp="1"/>
          </p:cNvSpPr>
          <p:nvPr>
            <p:ph type="chart" sz="quarter" idx="28" hasCustomPrompt="1"/>
          </p:nvPr>
        </p:nvSpPr>
        <p:spPr>
          <a:xfrm>
            <a:off x="6222645" y="1892829"/>
            <a:ext cx="5235983" cy="44164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1" y="490899"/>
            <a:ext cx="4014933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Dos gráficos</a:t>
            </a:r>
            <a:endParaRPr lang="en-US" dirty="0"/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2644" y="1316766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379964" y="1316766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4" name="Chart Placeholder 18"/>
          <p:cNvSpPr>
            <a:spLocks noGrp="1"/>
          </p:cNvSpPr>
          <p:nvPr>
            <p:ph type="chart" sz="quarter" idx="16" hasCustomPrompt="1"/>
          </p:nvPr>
        </p:nvSpPr>
        <p:spPr>
          <a:xfrm>
            <a:off x="379965" y="1892829"/>
            <a:ext cx="5235983" cy="44164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s-E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8573BC-8399-4FB2-84E7-9A35E54680ED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99349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Gráfico + dat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E2ABA-B3FE-4037-81E4-6F3DBBD667F7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490899"/>
            <a:ext cx="3525835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Único gráfico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379964" y="1316766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tx1"/>
                </a:solidFill>
                <a:latin typeface="+mn-lt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4" name="Chart Placeholder 18"/>
          <p:cNvSpPr>
            <a:spLocks noGrp="1"/>
          </p:cNvSpPr>
          <p:nvPr>
            <p:ph type="chart" sz="quarter" idx="16" hasCustomPrompt="1"/>
          </p:nvPr>
        </p:nvSpPr>
        <p:spPr>
          <a:xfrm>
            <a:off x="379965" y="1892829"/>
            <a:ext cx="8788377" cy="44164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s-ES"/>
          </a:p>
        </p:txBody>
      </p:sp>
      <p:sp>
        <p:nvSpPr>
          <p:cNvPr id="36" name="8 Marcador de texto"/>
          <p:cNvSpPr>
            <a:spLocks noGrp="1"/>
          </p:cNvSpPr>
          <p:nvPr>
            <p:ph type="body" sz="quarter" idx="24" hasCustomPrompt="1"/>
          </p:nvPr>
        </p:nvSpPr>
        <p:spPr>
          <a:xfrm>
            <a:off x="9375182" y="4603480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37" name="3 Marcador de texto"/>
          <p:cNvSpPr>
            <a:spLocks noGrp="1"/>
          </p:cNvSpPr>
          <p:nvPr>
            <p:ph type="body" sz="quarter" idx="25" hasCustomPrompt="1"/>
          </p:nvPr>
        </p:nvSpPr>
        <p:spPr>
          <a:xfrm>
            <a:off x="9360363" y="4389107"/>
            <a:ext cx="957313" cy="25654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20" name="8 Marcador de texto"/>
          <p:cNvSpPr>
            <a:spLocks noGrp="1"/>
          </p:cNvSpPr>
          <p:nvPr>
            <p:ph type="body" sz="quarter" idx="26" hasCustomPrompt="1"/>
          </p:nvPr>
        </p:nvSpPr>
        <p:spPr>
          <a:xfrm>
            <a:off x="9375182" y="5720557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25" name="3 Marcador de texto"/>
          <p:cNvSpPr>
            <a:spLocks noGrp="1"/>
          </p:cNvSpPr>
          <p:nvPr>
            <p:ph type="body" sz="quarter" idx="27" hasCustomPrompt="1"/>
          </p:nvPr>
        </p:nvSpPr>
        <p:spPr>
          <a:xfrm>
            <a:off x="9360363" y="5506185"/>
            <a:ext cx="957313" cy="25654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4" name="Straight Connector 17"/>
          <p:cNvCxnSpPr/>
          <p:nvPr/>
        </p:nvCxnSpPr>
        <p:spPr>
          <a:xfrm>
            <a:off x="379964" y="1229921"/>
            <a:ext cx="928352" cy="0"/>
          </a:xfrm>
          <a:prstGeom prst="line">
            <a:avLst/>
          </a:prstGeom>
          <a:ln>
            <a:solidFill>
              <a:srgbClr val="0099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8 Marcador de texto"/>
          <p:cNvSpPr>
            <a:spLocks noGrp="1"/>
          </p:cNvSpPr>
          <p:nvPr>
            <p:ph type="body" sz="quarter" idx="36" hasCustomPrompt="1"/>
          </p:nvPr>
        </p:nvSpPr>
        <p:spPr>
          <a:xfrm>
            <a:off x="10207526" y="6046688"/>
            <a:ext cx="1106585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U. de medida</a:t>
            </a:r>
            <a:endParaRPr lang="es-AR" dirty="0"/>
          </a:p>
        </p:txBody>
      </p:sp>
      <p:sp>
        <p:nvSpPr>
          <p:cNvPr id="18" name="8 Marcador de texto"/>
          <p:cNvSpPr>
            <a:spLocks noGrp="1"/>
          </p:cNvSpPr>
          <p:nvPr>
            <p:ph type="body" sz="quarter" idx="37" hasCustomPrompt="1"/>
          </p:nvPr>
        </p:nvSpPr>
        <p:spPr>
          <a:xfrm>
            <a:off x="10207526" y="4926608"/>
            <a:ext cx="1106585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U. de medida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791189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Gráfico + dat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36003F-1D80-499D-9495-516A1D0B2C22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4BA761-BA07-4810-93C0-19E6121DC0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1" y="490899"/>
            <a:ext cx="3568366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Gráficos</a:t>
            </a:r>
            <a:endParaRPr lang="en-US" dirty="0"/>
          </a:p>
        </p:txBody>
      </p:sp>
      <p:sp>
        <p:nvSpPr>
          <p:cNvPr id="4" name="Marcador de gráfico 3">
            <a:extLst>
              <a:ext uri="{FF2B5EF4-FFF2-40B4-BE49-F238E27FC236}">
                <a16:creationId xmlns:a16="http://schemas.microsoft.com/office/drawing/2014/main" id="{FEEC0559-E0EB-4583-AD68-3B231BF357C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36360" y="906522"/>
            <a:ext cx="4805452" cy="499394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s-ES"/>
              <a:t>Haga clic en el icono para agregar un gráfico</a:t>
            </a:r>
            <a:endParaRPr lang="es-AR" dirty="0"/>
          </a:p>
        </p:txBody>
      </p:sp>
      <p:pic>
        <p:nvPicPr>
          <p:cNvPr id="7" name="Imagen 6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56BA173F-7BEE-42EA-B58D-EF3A2F6F12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558" y="6079239"/>
            <a:ext cx="1718930" cy="53716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735D15-4F50-492D-BDC3-3CEAF2099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052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o y frase destacada + 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FE24D8-F950-4985-B4E5-0406FCF0D20C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F8434B-C51B-4867-BA58-305C3BCD6E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12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527051" y="4005065"/>
            <a:ext cx="3264693" cy="210358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5814" y="328801"/>
            <a:ext cx="2207399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Gráfico</a:t>
            </a:r>
            <a:endParaRPr lang="en-US" dirty="0"/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487431" y="1228171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" charset="0"/>
                <a:cs typeface="DIN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9" name="Chart Placeholder 18"/>
          <p:cNvSpPr>
            <a:spLocks noGrp="1"/>
          </p:cNvSpPr>
          <p:nvPr>
            <p:ph type="chart" sz="quarter" idx="15" hasCustomPrompt="1"/>
          </p:nvPr>
        </p:nvSpPr>
        <p:spPr>
          <a:xfrm>
            <a:off x="4487431" y="1892830"/>
            <a:ext cx="7393748" cy="44164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554567" y="1865328"/>
            <a:ext cx="3147484" cy="12416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  <a:lvl2pPr marL="243410" indent="0">
              <a:buNone/>
              <a:defRPr>
                <a:solidFill>
                  <a:schemeClr val="tx1"/>
                </a:solidFill>
              </a:defRPr>
            </a:lvl2pPr>
            <a:lvl3pPr marL="507987" indent="0">
              <a:buNone/>
              <a:defRPr>
                <a:solidFill>
                  <a:schemeClr val="tx1"/>
                </a:solidFill>
              </a:defRPr>
            </a:lvl3pPr>
            <a:lvl4pPr marL="721766" indent="0">
              <a:buNone/>
              <a:defRPr>
                <a:solidFill>
                  <a:schemeClr val="tx1"/>
                </a:solidFill>
              </a:defRPr>
            </a:lvl4pPr>
            <a:lvl5pPr marL="954592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3" name="Imagen 2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45F42801-E4F7-5A9D-FB2A-D90D45DB1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558" y="6079239"/>
            <a:ext cx="1718930" cy="5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721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gráficos + 2 gráficos con dat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394AC5-4071-4D91-BCD2-AC9173757D22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hart Placeholder 27"/>
          <p:cNvSpPr>
            <a:spLocks noGrp="1"/>
          </p:cNvSpPr>
          <p:nvPr>
            <p:ph type="chart" sz="quarter" idx="13" hasCustomPrompt="1"/>
          </p:nvPr>
        </p:nvSpPr>
        <p:spPr>
          <a:xfrm>
            <a:off x="474912" y="1605955"/>
            <a:ext cx="5333056" cy="20150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n-US"/>
          </a:p>
        </p:txBody>
      </p:sp>
      <p:sp>
        <p:nvSpPr>
          <p:cNvPr id="15" name="Chart Placeholder 27"/>
          <p:cNvSpPr>
            <a:spLocks noGrp="1"/>
          </p:cNvSpPr>
          <p:nvPr>
            <p:ph type="chart" sz="quarter" idx="14" hasCustomPrompt="1"/>
          </p:nvPr>
        </p:nvSpPr>
        <p:spPr>
          <a:xfrm>
            <a:off x="6329267" y="1604797"/>
            <a:ext cx="5527373" cy="20150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Chart Placeholder 27"/>
          <p:cNvSpPr>
            <a:spLocks noGrp="1"/>
          </p:cNvSpPr>
          <p:nvPr>
            <p:ph type="chart" sz="quarter" idx="15" hasCustomPrompt="1"/>
          </p:nvPr>
        </p:nvSpPr>
        <p:spPr>
          <a:xfrm>
            <a:off x="474913" y="4486275"/>
            <a:ext cx="5333055" cy="1917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n-US"/>
          </a:p>
        </p:txBody>
      </p:sp>
      <p:sp>
        <p:nvSpPr>
          <p:cNvPr id="17" name="Chart Placeholder 27"/>
          <p:cNvSpPr>
            <a:spLocks noGrp="1"/>
          </p:cNvSpPr>
          <p:nvPr>
            <p:ph type="chart" sz="quarter" idx="16" hasCustomPrompt="1"/>
          </p:nvPr>
        </p:nvSpPr>
        <p:spPr>
          <a:xfrm>
            <a:off x="6329269" y="4485117"/>
            <a:ext cx="5527372" cy="1917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457506"/>
            <a:ext cx="4472134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Cuatro gráficos</a:t>
            </a:r>
            <a:endParaRPr lang="en-US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329267" y="1220755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TÍTULO DEL GRÁFICO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474912" y="1220755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6329267" y="4101075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TÍTULO DEL GRÁFICO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554608" y="4101075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36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BC0C7-EC0C-B5F1-4C6F-54636B14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7F612F-DB14-40B6-2643-B55D324D4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4CF5D3-ECF3-E90A-72BA-D6B00EF7C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B86EE6-ED35-0B99-1C39-35C909E5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C7852F-09D2-25CC-0DAC-B995418E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201BAC-4291-1F53-8B84-47B2F13C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9140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53EAD1-4A0B-427B-BD04-4A1A30808C08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846166" y="5256220"/>
            <a:ext cx="10290174" cy="954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457506"/>
            <a:ext cx="3270655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Tabla + texto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C1273D28-2DF1-4BDA-9FBD-EC7C417851B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60680909"/>
              </p:ext>
            </p:extLst>
          </p:nvPr>
        </p:nvGraphicFramePr>
        <p:xfrm>
          <a:off x="846166" y="1395167"/>
          <a:ext cx="10290174" cy="328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029">
                  <a:extLst>
                    <a:ext uri="{9D8B030D-6E8A-4147-A177-3AD203B41FA5}">
                      <a16:colId xmlns:a16="http://schemas.microsoft.com/office/drawing/2014/main" val="2768980142"/>
                    </a:ext>
                  </a:extLst>
                </a:gridCol>
                <a:gridCol w="1715029">
                  <a:extLst>
                    <a:ext uri="{9D8B030D-6E8A-4147-A177-3AD203B41FA5}">
                      <a16:colId xmlns:a16="http://schemas.microsoft.com/office/drawing/2014/main" val="4206472290"/>
                    </a:ext>
                  </a:extLst>
                </a:gridCol>
                <a:gridCol w="1715029">
                  <a:extLst>
                    <a:ext uri="{9D8B030D-6E8A-4147-A177-3AD203B41FA5}">
                      <a16:colId xmlns:a16="http://schemas.microsoft.com/office/drawing/2014/main" val="3939381259"/>
                    </a:ext>
                  </a:extLst>
                </a:gridCol>
                <a:gridCol w="1715029">
                  <a:extLst>
                    <a:ext uri="{9D8B030D-6E8A-4147-A177-3AD203B41FA5}">
                      <a16:colId xmlns:a16="http://schemas.microsoft.com/office/drawing/2014/main" val="2735471961"/>
                    </a:ext>
                  </a:extLst>
                </a:gridCol>
                <a:gridCol w="1715029">
                  <a:extLst>
                    <a:ext uri="{9D8B030D-6E8A-4147-A177-3AD203B41FA5}">
                      <a16:colId xmlns:a16="http://schemas.microsoft.com/office/drawing/2014/main" val="3124884344"/>
                    </a:ext>
                  </a:extLst>
                </a:gridCol>
                <a:gridCol w="1715029">
                  <a:extLst>
                    <a:ext uri="{9D8B030D-6E8A-4147-A177-3AD203B41FA5}">
                      <a16:colId xmlns:a16="http://schemas.microsoft.com/office/drawing/2014/main" val="136767626"/>
                    </a:ext>
                  </a:extLst>
                </a:gridCol>
              </a:tblGrid>
              <a:tr h="657226"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07977"/>
                  </a:ext>
                </a:extLst>
              </a:tr>
              <a:tr h="657226"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974336"/>
                  </a:ext>
                </a:extLst>
              </a:tr>
              <a:tr h="657226"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09512"/>
                  </a:ext>
                </a:extLst>
              </a:tr>
              <a:tr h="657226"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125"/>
                  </a:ext>
                </a:extLst>
              </a:tr>
              <a:tr h="657226"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580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9615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9BD519-B887-4F59-AF4E-310EFE44A4ED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AF55C41-E457-48DD-9C99-D6B163373E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id="{E5E7B8AC-A929-4FF3-A753-976D4412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558" y="6079239"/>
            <a:ext cx="1718930" cy="537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1" y="457506"/>
            <a:ext cx="2016012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Tabla 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Marcador de tabla 3">
            <a:extLst>
              <a:ext uri="{FF2B5EF4-FFF2-40B4-BE49-F238E27FC236}">
                <a16:creationId xmlns:a16="http://schemas.microsoft.com/office/drawing/2014/main" id="{90F9C373-4033-42DA-8589-97D17B8A116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20004" y="1634548"/>
            <a:ext cx="10793412" cy="41703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s-ES"/>
              <a:t>Haga clic en el icono para agregar una tabla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56017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datos y frase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65A64727-C844-451B-A1E6-8494613C1F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4232" y="-9416"/>
            <a:ext cx="6007768" cy="6867416"/>
          </a:xfrm>
          <a:prstGeom prst="rect">
            <a:avLst/>
          </a:prstGeom>
        </p:spPr>
      </p:pic>
      <p:sp>
        <p:nvSpPr>
          <p:cNvPr id="14" name="12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65680" y="1426517"/>
            <a:ext cx="5280917" cy="18162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neque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457506"/>
            <a:ext cx="4312646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Texto + imagen</a:t>
            </a:r>
            <a:endParaRPr lang="en-US" dirty="0"/>
          </a:p>
        </p:txBody>
      </p:sp>
      <p:sp>
        <p:nvSpPr>
          <p:cNvPr id="26" name="9 Marcador de texto"/>
          <p:cNvSpPr>
            <a:spLocks noGrp="1"/>
          </p:cNvSpPr>
          <p:nvPr>
            <p:ph type="body" sz="quarter" idx="27" hasCustomPrompt="1"/>
          </p:nvPr>
        </p:nvSpPr>
        <p:spPr>
          <a:xfrm>
            <a:off x="482608" y="4731896"/>
            <a:ext cx="516398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2400">
                <a:solidFill>
                  <a:srgbClr val="0070C0"/>
                </a:solidFill>
              </a:defRPr>
            </a:lvl2pPr>
            <a:lvl3pPr>
              <a:defRPr sz="2400">
                <a:solidFill>
                  <a:srgbClr val="0070C0"/>
                </a:solidFill>
              </a:defRPr>
            </a:lvl3pPr>
            <a:lvl4pPr>
              <a:defRPr sz="2400">
                <a:solidFill>
                  <a:srgbClr val="0070C0"/>
                </a:solidFill>
              </a:defRPr>
            </a:lvl4pPr>
            <a:lvl5pPr>
              <a:defRPr sz="2400">
                <a:solidFill>
                  <a:srgbClr val="0070C0"/>
                </a:solidFill>
              </a:defRPr>
            </a:lvl5pPr>
          </a:lstStyle>
          <a:p>
            <a:pPr lvl="0"/>
            <a:r>
              <a:rPr lang="es-ES" dirty="0"/>
              <a:t>FRASE DESTACADA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416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ería de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59D31E-9707-41CA-8123-27FDB28C03FC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3934048" y="1031357"/>
            <a:ext cx="4125432" cy="28254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br>
              <a:rPr lang="es-ES"/>
            </a:br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s-E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1031357"/>
            <a:ext cx="3923414" cy="28254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br>
              <a:rPr lang="es-ES"/>
            </a:br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80885"/>
            <a:ext cx="3934047" cy="29771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33"/>
              </a:lnSpc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  <a:endParaRPr lang="en-US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3944679" y="3859619"/>
            <a:ext cx="4125433" cy="29983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33"/>
              </a:lnSpc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  <a:endParaRPr lang="en-US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1" hasCustomPrompt="1"/>
          </p:nvPr>
        </p:nvSpPr>
        <p:spPr>
          <a:xfrm>
            <a:off x="8070113" y="3863132"/>
            <a:ext cx="4121888" cy="2994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33"/>
              </a:lnSpc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355" y="212956"/>
            <a:ext cx="5577920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Galería varias imágenes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8059479" y="1031357"/>
            <a:ext cx="4132521" cy="28254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br>
              <a:rPr lang="es-ES"/>
            </a:br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3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uadr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5">
            <a:extLst>
              <a:ext uri="{FF2B5EF4-FFF2-40B4-BE49-F238E27FC236}">
                <a16:creationId xmlns:a16="http://schemas.microsoft.com/office/drawing/2014/main" id="{C68292D7-12A7-4B89-9801-C875774D364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1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A427CDA5-872C-4F4C-8DAC-2905BCC4C7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CDD95F96-B97B-4CCB-8A94-8156F14E68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681" y="457506"/>
            <a:ext cx="2016012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 </a:t>
            </a:r>
            <a:endParaRPr lang="en-US" dirty="0"/>
          </a:p>
        </p:txBody>
      </p:sp>
      <p:sp>
        <p:nvSpPr>
          <p:cNvPr id="46" name="12 Marcador de texto">
            <a:extLst>
              <a:ext uri="{FF2B5EF4-FFF2-40B4-BE49-F238E27FC236}">
                <a16:creationId xmlns:a16="http://schemas.microsoft.com/office/drawing/2014/main" id="{4DE95D89-5473-4F44-BFB4-55E25CBD4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8" y="1625425"/>
            <a:ext cx="5104602" cy="210358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</a:t>
            </a:r>
            <a:br>
              <a:rPr lang="es-ES" dirty="0"/>
            </a:br>
            <a:r>
              <a:rPr lang="es-ES" dirty="0"/>
              <a:t>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47" name="12 Marcador de texto">
            <a:extLst>
              <a:ext uri="{FF2B5EF4-FFF2-40B4-BE49-F238E27FC236}">
                <a16:creationId xmlns:a16="http://schemas.microsoft.com/office/drawing/2014/main" id="{6C56E5FF-C5C1-4369-8E12-1E56501FD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91699" y="1625425"/>
            <a:ext cx="5104602" cy="210358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chemeClr val="bg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</a:t>
            </a:r>
            <a:br>
              <a:rPr lang="es-ES" dirty="0"/>
            </a:br>
            <a:r>
              <a:rPr lang="es-ES" dirty="0"/>
              <a:t>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9ABA5EAA-8A5C-482B-9123-446E9DE23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47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uad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411F75-E556-4CFC-91C7-F0778497BB26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 35">
            <a:extLst>
              <a:ext uri="{FF2B5EF4-FFF2-40B4-BE49-F238E27FC236}">
                <a16:creationId xmlns:a16="http://schemas.microsoft.com/office/drawing/2014/main" id="{C68292D7-12A7-4B89-9801-C875774D3647}"/>
              </a:ext>
            </a:extLst>
          </p:cNvPr>
          <p:cNvSpPr/>
          <p:nvPr userDrawn="1"/>
        </p:nvSpPr>
        <p:spPr>
          <a:xfrm>
            <a:off x="0" y="3838575"/>
            <a:ext cx="12192000" cy="3019424"/>
          </a:xfrm>
          <a:prstGeom prst="rect">
            <a:avLst/>
          </a:prstGeom>
          <a:solidFill>
            <a:srgbClr val="61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9088C7A-BB2C-4BA3-9089-70B3224EA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id="{07F73D88-53D7-4FE7-AA47-390DD74C66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796988" y="1573306"/>
            <a:ext cx="9395011" cy="528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24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udad de noche -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E81CE3-749A-46AF-B629-33CA47BF9F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"/>
            <a:ext cx="12192000" cy="6857741"/>
          </a:xfrm>
          <a:prstGeom prst="rect">
            <a:avLst/>
          </a:prstGeom>
        </p:spPr>
      </p:pic>
      <p:sp>
        <p:nvSpPr>
          <p:cNvPr id="8" name="Rectángulo 6">
            <a:extLst>
              <a:ext uri="{FF2B5EF4-FFF2-40B4-BE49-F238E27FC236}">
                <a16:creationId xmlns:a16="http://schemas.microsoft.com/office/drawing/2014/main" id="{50BAA65D-8DC2-4777-89F1-8955B4D11E0F}"/>
              </a:ext>
            </a:extLst>
          </p:cNvPr>
          <p:cNvSpPr/>
          <p:nvPr userDrawn="1"/>
        </p:nvSpPr>
        <p:spPr>
          <a:xfrm rot="5400000">
            <a:off x="2651403" y="-2682592"/>
            <a:ext cx="6858001" cy="12223189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sp>
        <p:nvSpPr>
          <p:cNvPr id="13" name="Texto del título">
            <a:extLst>
              <a:ext uri="{FF2B5EF4-FFF2-40B4-BE49-F238E27FC236}">
                <a16:creationId xmlns:a16="http://schemas.microsoft.com/office/drawing/2014/main" id="{3B104A46-0B2E-4B2D-8006-4EF6199921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090329" y="2685149"/>
            <a:ext cx="2992659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/>
              <a:t>TÍTULO</a:t>
            </a:r>
            <a:endParaRPr/>
          </a:p>
        </p:txBody>
      </p:sp>
      <p:sp>
        <p:nvSpPr>
          <p:cNvPr id="14" name="2 Subtítulo">
            <a:extLst>
              <a:ext uri="{FF2B5EF4-FFF2-40B4-BE49-F238E27FC236}">
                <a16:creationId xmlns:a16="http://schemas.microsoft.com/office/drawing/2014/main" id="{D3D40637-1F81-48C0-BFCB-6594B7955A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63552" y="3813043"/>
            <a:ext cx="1616853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+mn-lt"/>
                <a:ea typeface="DINCond-Light" charset="0"/>
                <a:cs typeface="DINCond-Light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SUBTÍTULO</a:t>
            </a:r>
          </a:p>
        </p:txBody>
      </p:sp>
      <p:pic>
        <p:nvPicPr>
          <p:cNvPr id="12" name="Imagen" descr="Imagen">
            <a:extLst>
              <a:ext uri="{FF2B5EF4-FFF2-40B4-BE49-F238E27FC236}">
                <a16:creationId xmlns:a16="http://schemas.microsoft.com/office/drawing/2014/main" id="{D5D04036-D2AB-44BE-B97A-9ECBB3E199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0386" y="5127210"/>
            <a:ext cx="1463519" cy="997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n 7">
            <a:extLst>
              <a:ext uri="{FF2B5EF4-FFF2-40B4-BE49-F238E27FC236}">
                <a16:creationId xmlns:a16="http://schemas.microsoft.com/office/drawing/2014/main" id="{BCDCE2BE-204F-4739-8479-479B56C96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>
            <a:off x="4805082" y="0"/>
            <a:ext cx="7386918" cy="688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39916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nantiales Beh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kCBp-sDZ_1256x620__1.jpg" descr="DkCBp-sDZ_1256x620__1.jpg"/>
          <p:cNvPicPr>
            <a:picLocks noChangeAspect="1"/>
          </p:cNvPicPr>
          <p:nvPr/>
        </p:nvPicPr>
        <p:blipFill>
          <a:blip r:embed="rId2" cstate="screen">
            <a:alphaModFix amt="67731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3403"/>
            <a:ext cx="1224068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ángulo 6">
            <a:extLst>
              <a:ext uri="{FF2B5EF4-FFF2-40B4-BE49-F238E27FC236}">
                <a16:creationId xmlns:a16="http://schemas.microsoft.com/office/drawing/2014/main" id="{23F89142-F07B-4692-99F6-9ADFF47D42F6}"/>
              </a:ext>
            </a:extLst>
          </p:cNvPr>
          <p:cNvSpPr/>
          <p:nvPr userDrawn="1"/>
        </p:nvSpPr>
        <p:spPr>
          <a:xfrm>
            <a:off x="2960913" y="0"/>
            <a:ext cx="9279770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68C46317-A433-434D-930A-81BE0CFF2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V="1">
            <a:off x="0" y="13404"/>
            <a:ext cx="7270376" cy="6816586"/>
          </a:xfrm>
          <a:prstGeom prst="rect">
            <a:avLst/>
          </a:prstGeom>
        </p:spPr>
      </p:pic>
      <p:sp>
        <p:nvSpPr>
          <p:cNvPr id="133" name="Texto del título"/>
          <p:cNvSpPr txBox="1">
            <a:spLocks noGrp="1"/>
          </p:cNvSpPr>
          <p:nvPr>
            <p:ph type="title" hasCustomPrompt="1"/>
          </p:nvPr>
        </p:nvSpPr>
        <p:spPr>
          <a:xfrm>
            <a:off x="869143" y="2205095"/>
            <a:ext cx="4920541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TITULO</a:t>
            </a:r>
            <a:endParaRPr dirty="0"/>
          </a:p>
        </p:txBody>
      </p:sp>
      <p:sp>
        <p:nvSpPr>
          <p:cNvPr id="8" name="2 Subtítulo">
            <a:extLst>
              <a:ext uri="{FF2B5EF4-FFF2-40B4-BE49-F238E27FC236}">
                <a16:creationId xmlns:a16="http://schemas.microsoft.com/office/drawing/2014/main" id="{46AB643D-B76B-40BB-85A3-80510C1C1C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9143" y="3262092"/>
            <a:ext cx="1616853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+mn-lt"/>
                <a:ea typeface="DINCond-Light" charset="0"/>
                <a:cs typeface="DINCond-Light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SUBTÍTULO</a:t>
            </a:r>
          </a:p>
        </p:txBody>
      </p:sp>
      <p:pic>
        <p:nvPicPr>
          <p:cNvPr id="10" name="Imagen" descr="Imagen">
            <a:extLst>
              <a:ext uri="{FF2B5EF4-FFF2-40B4-BE49-F238E27FC236}">
                <a16:creationId xmlns:a16="http://schemas.microsoft.com/office/drawing/2014/main" id="{B2C23CAB-75BF-4529-9DD2-F28E3B99B9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7315" y="5449687"/>
            <a:ext cx="1272892" cy="8678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5310335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0234D03-92C5-416C-B47F-08FF4E7801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8576"/>
            <a:ext cx="12192000" cy="6886575"/>
          </a:xfrm>
          <a:prstGeom prst="rect">
            <a:avLst/>
          </a:prstGeom>
        </p:spPr>
      </p:pic>
      <p:pic>
        <p:nvPicPr>
          <p:cNvPr id="10" name="Imagen 7">
            <a:extLst>
              <a:ext uri="{FF2B5EF4-FFF2-40B4-BE49-F238E27FC236}">
                <a16:creationId xmlns:a16="http://schemas.microsoft.com/office/drawing/2014/main" id="{74B0844A-B39E-4266-AFF4-3DF0086614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V="1">
            <a:off x="0" y="13404"/>
            <a:ext cx="7270376" cy="68165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859DBFE-1299-49CC-A39B-BFECCEB056BD}"/>
              </a:ext>
            </a:extLst>
          </p:cNvPr>
          <p:cNvSpPr/>
          <p:nvPr userDrawn="1"/>
        </p:nvSpPr>
        <p:spPr>
          <a:xfrm flipH="1">
            <a:off x="-1" y="-28576"/>
            <a:ext cx="8212185" cy="6886575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rgbClr val="0099A8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168F22DD-E20A-4EB0-BF71-FE686F0C93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4579" y="3729465"/>
            <a:ext cx="3947800" cy="10906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440CBB07-9D61-0DD9-2394-D80556E06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4579" y="2713814"/>
            <a:ext cx="3947800" cy="77755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pic>
        <p:nvPicPr>
          <p:cNvPr id="9" name="Imagen 10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026EA2F0-0490-4588-84D0-D0315F21A8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63" y="301971"/>
            <a:ext cx="1847299" cy="5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925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E6C4A790-22FC-4A97-93BA-B5ACFC79EE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2" b="2425"/>
          <a:stretch/>
        </p:blipFill>
        <p:spPr>
          <a:xfrm>
            <a:off x="-30887" y="-1"/>
            <a:ext cx="12324568" cy="6858001"/>
          </a:xfrm>
          <a:prstGeom prst="rect">
            <a:avLst/>
          </a:prstGeom>
        </p:spPr>
      </p:pic>
      <p:sp>
        <p:nvSpPr>
          <p:cNvPr id="11" name="Rectángulo 6">
            <a:extLst>
              <a:ext uri="{FF2B5EF4-FFF2-40B4-BE49-F238E27FC236}">
                <a16:creationId xmlns:a16="http://schemas.microsoft.com/office/drawing/2014/main" id="{06C04090-8A24-422F-8543-811374DB75B2}"/>
              </a:ext>
            </a:extLst>
          </p:cNvPr>
          <p:cNvSpPr/>
          <p:nvPr userDrawn="1"/>
        </p:nvSpPr>
        <p:spPr>
          <a:xfrm>
            <a:off x="3062594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10" name="Imagen" descr="Imagen">
            <a:extLst>
              <a:ext uri="{FF2B5EF4-FFF2-40B4-BE49-F238E27FC236}">
                <a16:creationId xmlns:a16="http://schemas.microsoft.com/office/drawing/2014/main" id="{F739A0CE-2F4A-480B-A886-C421DD07AD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905" y="5305926"/>
            <a:ext cx="1271987" cy="867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n 7">
            <a:extLst>
              <a:ext uri="{FF2B5EF4-FFF2-40B4-BE49-F238E27FC236}">
                <a16:creationId xmlns:a16="http://schemas.microsoft.com/office/drawing/2014/main" id="{46E306A5-E2C8-4728-BB29-AEE16C6F8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 flipV="1">
            <a:off x="4979134" y="-10142"/>
            <a:ext cx="731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9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4FB0E4-8753-3098-2071-857C1DF4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54F415-1EE9-895D-3918-D08DA5D91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E81759-36C9-8841-F1CF-D9801ED8D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3319C5-462E-F42F-6C63-F990ED4F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5228065-17AB-624B-69F6-46A34A2D1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1C3644C-3224-69F3-C9E3-C78C46E4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EF90A42-79CC-2892-AAD6-E9D66CFD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C53F03-47F2-929A-C9FC-C000FA03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40899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che - Brac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0CF588C8-ECC5-42C2-A6C8-B54455747D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2" name="Rectángulo"/>
          <p:cNvSpPr/>
          <p:nvPr userDrawn="1"/>
        </p:nvSpPr>
        <p:spPr>
          <a:xfrm>
            <a:off x="-67157" y="-31156"/>
            <a:ext cx="12211956" cy="6920311"/>
          </a:xfrm>
          <a:prstGeom prst="rect">
            <a:avLst/>
          </a:prstGeom>
          <a:solidFill>
            <a:schemeClr val="tx2">
              <a:lumMod val="75000"/>
              <a:alpha val="2519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3" name="Texto del título">
            <a:extLst>
              <a:ext uri="{FF2B5EF4-FFF2-40B4-BE49-F238E27FC236}">
                <a16:creationId xmlns:a16="http://schemas.microsoft.com/office/drawing/2014/main" id="{3B104A46-0B2E-4B2D-8006-4EF6199921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543792" y="2657121"/>
            <a:ext cx="3727455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/>
              <a:t>TÍTULO</a:t>
            </a:r>
            <a:endParaRPr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B7F7DB8-B516-4BD0-A0A9-6DF487D8A439}"/>
              </a:ext>
            </a:extLst>
          </p:cNvPr>
          <p:cNvSpPr/>
          <p:nvPr userDrawn="1"/>
        </p:nvSpPr>
        <p:spPr>
          <a:xfrm>
            <a:off x="2960913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8" name="Imagen" descr="Imagen">
            <a:extLst>
              <a:ext uri="{FF2B5EF4-FFF2-40B4-BE49-F238E27FC236}">
                <a16:creationId xmlns:a16="http://schemas.microsoft.com/office/drawing/2014/main" id="{B0F4AFAF-586B-4BF5-991C-F464DE6EAD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8874" y="441365"/>
            <a:ext cx="1385003" cy="944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n 7">
            <a:extLst>
              <a:ext uri="{FF2B5EF4-FFF2-40B4-BE49-F238E27FC236}">
                <a16:creationId xmlns:a16="http://schemas.microsoft.com/office/drawing/2014/main" id="{097F38E9-F8AA-46CE-92CA-95D4D8E025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 flipV="1">
            <a:off x="4897409" y="-1"/>
            <a:ext cx="731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28210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s Ter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C5C40-FAC0-49C2-8ED3-5259EA3EC0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" descr="Imagen">
            <a:extLst>
              <a:ext uri="{FF2B5EF4-FFF2-40B4-BE49-F238E27FC236}">
                <a16:creationId xmlns:a16="http://schemas.microsoft.com/office/drawing/2014/main" id="{065D75C8-B3FA-48CF-8C2F-68E845907D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0860" y="5398467"/>
            <a:ext cx="1295077" cy="88300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ángulo 6">
            <a:extLst>
              <a:ext uri="{FF2B5EF4-FFF2-40B4-BE49-F238E27FC236}">
                <a16:creationId xmlns:a16="http://schemas.microsoft.com/office/drawing/2014/main" id="{0AAF4F90-121C-4633-BE8A-D63777451289}"/>
              </a:ext>
            </a:extLst>
          </p:cNvPr>
          <p:cNvSpPr/>
          <p:nvPr userDrawn="1"/>
        </p:nvSpPr>
        <p:spPr>
          <a:xfrm flipH="1">
            <a:off x="-1" y="0"/>
            <a:ext cx="7688180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CAF21B2E-621C-4507-B8CE-0FBC98C6A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 flipV="1">
            <a:off x="4877453" y="0"/>
            <a:ext cx="7314547" cy="6858000"/>
          </a:xfrm>
          <a:prstGeom prst="rect">
            <a:avLst/>
          </a:prstGeom>
        </p:spPr>
      </p:pic>
      <p:sp>
        <p:nvSpPr>
          <p:cNvPr id="133" name="Texto del título"/>
          <p:cNvSpPr txBox="1">
            <a:spLocks noGrp="1"/>
          </p:cNvSpPr>
          <p:nvPr>
            <p:ph type="title" hasCustomPrompt="1"/>
          </p:nvPr>
        </p:nvSpPr>
        <p:spPr>
          <a:xfrm>
            <a:off x="726096" y="2033115"/>
            <a:ext cx="4920541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TÍTULO</a:t>
            </a:r>
            <a:endParaRPr dirty="0"/>
          </a:p>
        </p:txBody>
      </p:sp>
      <p:sp>
        <p:nvSpPr>
          <p:cNvPr id="8" name="2 Subtítulo">
            <a:extLst>
              <a:ext uri="{FF2B5EF4-FFF2-40B4-BE49-F238E27FC236}">
                <a16:creationId xmlns:a16="http://schemas.microsoft.com/office/drawing/2014/main" id="{46AB643D-B76B-40BB-85A3-80510C1C1C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6096" y="3621021"/>
            <a:ext cx="1616853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+mn-lt"/>
                <a:ea typeface="DINCond-Light" charset="0"/>
                <a:cs typeface="DINCond-Light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62295966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ma Campa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fábrica, exterior, edificio, camioneta&#10;&#10;Descripción generada automáticamente">
            <a:extLst>
              <a:ext uri="{FF2B5EF4-FFF2-40B4-BE49-F238E27FC236}">
                <a16:creationId xmlns:a16="http://schemas.microsoft.com/office/drawing/2014/main" id="{E022D905-89A8-48F1-AFA5-657216157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3" name="Texto del título"/>
          <p:cNvSpPr txBox="1">
            <a:spLocks noGrp="1"/>
          </p:cNvSpPr>
          <p:nvPr>
            <p:ph type="title" hasCustomPrompt="1"/>
          </p:nvPr>
        </p:nvSpPr>
        <p:spPr>
          <a:xfrm>
            <a:off x="621270" y="726310"/>
            <a:ext cx="2131445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TÍTULO</a:t>
            </a:r>
            <a:endParaRPr dirty="0"/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14ABEDD3-F5DC-4334-A171-972DE66D4E4D}"/>
              </a:ext>
            </a:extLst>
          </p:cNvPr>
          <p:cNvSpPr/>
          <p:nvPr userDrawn="1"/>
        </p:nvSpPr>
        <p:spPr>
          <a:xfrm>
            <a:off x="2960913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8FCCF95B-E815-43AF-BC6A-D491D5BAA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 flipV="1">
            <a:off x="4979134" y="-10142"/>
            <a:ext cx="731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4467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 Pl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5C0DE00-96F9-4DCF-8D35-95104FC459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1A66E28-7111-46A5-B7C2-C5F903E0EA2A}"/>
              </a:ext>
            </a:extLst>
          </p:cNvPr>
          <p:cNvSpPr/>
          <p:nvPr userDrawn="1"/>
        </p:nvSpPr>
        <p:spPr>
          <a:xfrm flipH="1">
            <a:off x="0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id="{A6732B94-D697-49A1-B851-0C72A3B8B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V="1">
            <a:off x="0" y="266305"/>
            <a:ext cx="731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9767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ucumá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2968A1-9A8A-446B-9D3F-76EFCF3506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89" y="0"/>
            <a:ext cx="12223188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97AB5F1-F66A-46A2-A658-C9E9F7111856}"/>
              </a:ext>
            </a:extLst>
          </p:cNvPr>
          <p:cNvSpPr/>
          <p:nvPr userDrawn="1"/>
        </p:nvSpPr>
        <p:spPr>
          <a:xfrm rot="5400000">
            <a:off x="3962846" y="-1371150"/>
            <a:ext cx="4235116" cy="12223189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sp>
        <p:nvSpPr>
          <p:cNvPr id="12" name="Texto del título">
            <a:extLst>
              <a:ext uri="{FF2B5EF4-FFF2-40B4-BE49-F238E27FC236}">
                <a16:creationId xmlns:a16="http://schemas.microsoft.com/office/drawing/2014/main" id="{11A25CC7-F19C-4A74-9D9D-37D134BA673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84317" y="5565558"/>
            <a:ext cx="3663565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TÍTULO</a:t>
            </a:r>
            <a:endParaRPr dirty="0"/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AE6AC54D-DA64-4AA2-B484-49F68DABE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>
            <a:off x="4877452" y="0"/>
            <a:ext cx="731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88938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aborad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exterior, persona, joven, mujer&#10;&#10;Descripción generada automáticamente">
            <a:extLst>
              <a:ext uri="{FF2B5EF4-FFF2-40B4-BE49-F238E27FC236}">
                <a16:creationId xmlns:a16="http://schemas.microsoft.com/office/drawing/2014/main" id="{1ADF3484-6314-4FE9-99E4-F9BE716CF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80313"/>
          </a:xfrm>
          <a:prstGeom prst="rect">
            <a:avLst/>
          </a:prstGeom>
        </p:spPr>
      </p:pic>
      <p:sp>
        <p:nvSpPr>
          <p:cNvPr id="132" name="Rectángulo"/>
          <p:cNvSpPr/>
          <p:nvPr/>
        </p:nvSpPr>
        <p:spPr>
          <a:xfrm>
            <a:off x="1" y="0"/>
            <a:ext cx="12211956" cy="6920311"/>
          </a:xfrm>
          <a:prstGeom prst="rect">
            <a:avLst/>
          </a:prstGeom>
          <a:solidFill>
            <a:schemeClr val="tx2">
              <a:alpha val="2519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F2BF622-DBB3-4C49-819C-9F3A996EA158}"/>
              </a:ext>
            </a:extLst>
          </p:cNvPr>
          <p:cNvSpPr/>
          <p:nvPr userDrawn="1"/>
        </p:nvSpPr>
        <p:spPr>
          <a:xfrm>
            <a:off x="2960913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6" name="Imagen 7">
            <a:extLst>
              <a:ext uri="{FF2B5EF4-FFF2-40B4-BE49-F238E27FC236}">
                <a16:creationId xmlns:a16="http://schemas.microsoft.com/office/drawing/2014/main" id="{E2BD02D5-8620-4606-A675-6858FD0E6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 flipV="1">
            <a:off x="4877452" y="0"/>
            <a:ext cx="7314547" cy="6858000"/>
          </a:xfrm>
          <a:prstGeom prst="rect">
            <a:avLst/>
          </a:prstGeom>
        </p:spPr>
      </p:pic>
      <p:sp>
        <p:nvSpPr>
          <p:cNvPr id="8" name="Texto del título">
            <a:extLst>
              <a:ext uri="{FF2B5EF4-FFF2-40B4-BE49-F238E27FC236}">
                <a16:creationId xmlns:a16="http://schemas.microsoft.com/office/drawing/2014/main" id="{B22F4218-A795-47AF-AD69-D812E2C335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902824" y="3440155"/>
            <a:ext cx="3709401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616993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abo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D00CDE6-2655-4A6A-8A56-1A84A58E31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-10230" y="0"/>
            <a:ext cx="12191999" cy="685718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C5F4001-7755-4E00-959D-8FA1A95F280C}"/>
              </a:ext>
            </a:extLst>
          </p:cNvPr>
          <p:cNvSpPr/>
          <p:nvPr userDrawn="1"/>
        </p:nvSpPr>
        <p:spPr>
          <a:xfrm flipH="1">
            <a:off x="-10230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B4E467AB-15C4-4D14-BD4A-9E529A9F8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V="1">
            <a:off x="-10231" y="21492"/>
            <a:ext cx="7655039" cy="7177240"/>
          </a:xfrm>
          <a:prstGeom prst="rect">
            <a:avLst/>
          </a:prstGeom>
        </p:spPr>
      </p:pic>
      <p:sp>
        <p:nvSpPr>
          <p:cNvPr id="13" name="Texto del título">
            <a:extLst>
              <a:ext uri="{FF2B5EF4-FFF2-40B4-BE49-F238E27FC236}">
                <a16:creationId xmlns:a16="http://schemas.microsoft.com/office/drawing/2014/main" id="{3B104A46-0B2E-4B2D-8006-4EF6199921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32109" y="5399810"/>
            <a:ext cx="3697844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34668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ierre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377A2A9-474D-4934-8DEE-A1185AB64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1F8958BD-8571-4E10-BA5D-AD71037F5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97" y="363995"/>
            <a:ext cx="1847299" cy="57728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4FAC6CA-048D-49EF-893C-449384026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15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ierre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D57992-8CAF-4FAC-9367-36968B3F2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15550" y="5248275"/>
            <a:ext cx="2076450" cy="1609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DF215-6E58-452B-B732-DCFA08E2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15550" y="0"/>
            <a:ext cx="2076450" cy="16097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377A2A9-474D-4934-8DEE-A1185AB644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E396E42-5B90-41F9-B005-610B5311CA85}"/>
              </a:ext>
            </a:extLst>
          </p:cNvPr>
          <p:cNvSpPr/>
          <p:nvPr userDrawn="1"/>
        </p:nvSpPr>
        <p:spPr>
          <a:xfrm>
            <a:off x="3048000" y="25101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s-ES" dirty="0">
                <a:latin typeface="DINPro-Medium" panose="02000503030000020004" pitchFamily="50" charset="0"/>
              </a:rPr>
            </a:br>
            <a:endParaRPr lang="es-AR" dirty="0">
              <a:latin typeface="DINPro-Medium" panose="02000503030000020004" pitchFamily="50" charset="0"/>
            </a:endParaRP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id="{B415D42D-FDF1-42BF-B0D1-0030B6F273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3694" y="2747684"/>
            <a:ext cx="2384612" cy="16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77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266E8-1D64-2D07-0E71-66F93FAEA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371B52-3B92-6A8D-E8D9-EDA7A0CFA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D31D77-6210-0DAD-AED9-738002A0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0F8011-B15F-BE66-EFF8-514AC142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FF2223-58F3-0B9E-4E15-857800D8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64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686BD-D56E-CD49-907C-2EB8F207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F60D57-92F3-8F6E-BF50-53ACDA41E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19C524-D724-81F5-5600-3CE9BD97E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60382B-74EE-5468-3EB5-81B0BB92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859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D52A245-E81B-7D91-416E-32381D92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0DCBDB9-6100-D33C-1383-AD63F9E13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6B7287-5E83-794D-9993-F9E28907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4462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AC2FA-F506-B8EC-E1A2-C33CCB42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377ABE-9551-F52B-BAA8-C6CD926F0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BD1AFB-9A73-B36E-3FDF-FF0BEBB57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E2D4BF-22EF-3595-83C2-3B35E52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C91DF3-B846-8E33-2088-7D11CB14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84C48C-8813-BF0F-7240-9FC5F0C0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169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4CE2B-D6CF-F8A9-EF65-84C5E22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2A5220D-17FC-DFA7-7B83-1A078EB2F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FC9026-D70F-B6DA-AA59-CC97BDDDB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032959-27DB-FB02-BB31-C8AC89DA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5648B3-23F3-F600-ADDD-23D8AEEF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62745B-144A-3943-45D6-C6969E78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9166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0DDAEB-D7FE-8062-C3E4-669562DB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1D307A-4BEB-5E89-E936-48896AF84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DAB078-6180-E028-2C68-984837932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DAB14-F8DE-46D9-99D4-B516A972CE7E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C6D380-18A0-770E-9D0F-0032C50F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34B7B-8F7C-8D5C-B3CC-FE11EB6F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4373320-7BE3-9EF0-EC3A-FED87353CAF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923588" y="0"/>
            <a:ext cx="12969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Documento: YPF-Público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3F352D-E606-BDD9-3E0D-67195A057D5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923588" y="6705600"/>
            <a:ext cx="12969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Documento: YPF-Público</a:t>
            </a:r>
          </a:p>
        </p:txBody>
      </p:sp>
    </p:spTree>
    <p:extLst>
      <p:ext uri="{BB962C8B-B14F-4D97-AF65-F5344CB8AC3E}">
        <p14:creationId xmlns:p14="http://schemas.microsoft.com/office/powerpoint/2010/main" val="123650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A57709-8AB1-404A-A69F-6BF4CEC626C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923588" y="0"/>
            <a:ext cx="12969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Documento: YPF-Público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CCA66E-F6E9-4626-94AF-E2F97774954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923588" y="6705600"/>
            <a:ext cx="12969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Documento: YPF-Público</a:t>
            </a:r>
          </a:p>
        </p:txBody>
      </p:sp>
    </p:spTree>
    <p:extLst>
      <p:ext uri="{BB962C8B-B14F-4D97-AF65-F5344CB8AC3E}">
        <p14:creationId xmlns:p14="http://schemas.microsoft.com/office/powerpoint/2010/main" val="321905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</p:sldLayoutIdLst>
  <p:txStyles>
    <p:titleStyle>
      <a:lvl1pPr algn="l" defTabSz="609585" rtl="0" eaLnBrk="1" latinLnBrk="0" hangingPunct="1">
        <a:spcBef>
          <a:spcPct val="0"/>
        </a:spcBef>
        <a:buNone/>
        <a:defRPr sz="1733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43411" indent="-243411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rgbClr val="0067A8"/>
        </a:buClr>
        <a:buSzPct val="95000"/>
        <a:buFont typeface="Lucida Grande"/>
        <a:buChar char="•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78355" indent="-234945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rgbClr val="0067A8"/>
        </a:buClr>
        <a:buSzPct val="95000"/>
        <a:buFont typeface="Lucida Grande"/>
        <a:buChar char="•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21766" indent="-213779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rgbClr val="0067A8"/>
        </a:buClr>
        <a:buSzPct val="95000"/>
        <a:buFont typeface="Lucida Grande"/>
        <a:buChar char="•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54593" indent="-232828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rgbClr val="0067A8"/>
        </a:buClr>
        <a:buSzPct val="95000"/>
        <a:buFont typeface="Lucida Grande"/>
        <a:buChar char="•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98003" indent="-243411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rgbClr val="0067A8"/>
        </a:buClr>
        <a:buSzPct val="95000"/>
        <a:buFont typeface="Lucida Grande"/>
        <a:buChar char="•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892D-2E5F-4E40-9331-E3DD78E2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69" y="925898"/>
            <a:ext cx="9606582" cy="415481"/>
          </a:xfrm>
        </p:spPr>
        <p:txBody>
          <a:bodyPr>
            <a:normAutofit fontScale="90000"/>
          </a:bodyPr>
          <a:lstStyle/>
          <a:p>
            <a:pPr algn="ctr"/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s-AR" b="0" i="0" dirty="0">
                <a:solidFill>
                  <a:schemeClr val="bg1"/>
                </a:solidFill>
                <a:effectLst/>
              </a:rPr>
              <a:t>UNIVERSDAD ARGENTINA DE LA EMPRESA - UADE</a:t>
            </a:r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s-AR" sz="3100" b="0" i="0" dirty="0">
                <a:solidFill>
                  <a:schemeClr val="bg1"/>
                </a:solidFill>
                <a:effectLst/>
              </a:rPr>
              <a:t>Diplomatura en Sistemas de Gestión Empresarial - Modulo </a:t>
            </a:r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AE8366-AED4-F9D7-7C9B-79C28CD1EFE5}"/>
              </a:ext>
            </a:extLst>
          </p:cNvPr>
          <p:cNvSpPr txBox="1"/>
          <p:nvPr/>
        </p:nvSpPr>
        <p:spPr>
          <a:xfrm>
            <a:off x="1362811" y="4106590"/>
            <a:ext cx="62073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2400" b="0" i="0" dirty="0">
                <a:solidFill>
                  <a:schemeClr val="bg1"/>
                </a:solidFill>
                <a:effectLst/>
              </a:rPr>
              <a:t>Barros, Matías (LU: 1061049)</a:t>
            </a:r>
          </a:p>
          <a:p>
            <a:pPr algn="l"/>
            <a:r>
              <a:rPr lang="es-AR" sz="2400" b="0" i="0" dirty="0" err="1">
                <a:solidFill>
                  <a:schemeClr val="bg1"/>
                </a:solidFill>
                <a:effectLst/>
              </a:rPr>
              <a:t>Mitriani</a:t>
            </a:r>
            <a:r>
              <a:rPr lang="es-AR" sz="2400" b="0" i="0" dirty="0">
                <a:solidFill>
                  <a:schemeClr val="bg1"/>
                </a:solidFill>
                <a:effectLst/>
              </a:rPr>
              <a:t> Romina Mariana (LU: 1193751)</a:t>
            </a:r>
          </a:p>
          <a:p>
            <a:pPr algn="l"/>
            <a:r>
              <a:rPr lang="es-AR" sz="2400" b="0" i="0" dirty="0">
                <a:solidFill>
                  <a:schemeClr val="bg1"/>
                </a:solidFill>
                <a:effectLst/>
              </a:rPr>
              <a:t>Pinos Eduardo Damian (LU: 1194308)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6966A1-2B6A-78C3-1196-D360E8C866C4}"/>
              </a:ext>
            </a:extLst>
          </p:cNvPr>
          <p:cNvSpPr txBox="1"/>
          <p:nvPr/>
        </p:nvSpPr>
        <p:spPr>
          <a:xfrm>
            <a:off x="1362811" y="3583370"/>
            <a:ext cx="6904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0" i="0" dirty="0">
                <a:solidFill>
                  <a:schemeClr val="bg1"/>
                </a:solidFill>
                <a:effectLst/>
              </a:rPr>
              <a:t>Integrantes</a:t>
            </a:r>
            <a:r>
              <a:rPr lang="es-AR" sz="2800" b="0" i="0" dirty="0">
                <a:solidFill>
                  <a:schemeClr val="bg1"/>
                </a:solidFill>
                <a:effectLst/>
              </a:rPr>
              <a:t>:</a:t>
            </a:r>
            <a:endParaRPr lang="es-AR" sz="2800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30214AD-C79A-BE30-FC14-E26DE4400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7" t="3940"/>
          <a:stretch/>
        </p:blipFill>
        <p:spPr>
          <a:xfrm>
            <a:off x="10030651" y="624217"/>
            <a:ext cx="1395778" cy="14343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0515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98D44C-76D2-3513-1700-EBEF058C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98" y="435944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Ejecución del programa de implementación</a:t>
            </a:r>
            <a:b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E84E869-373B-5F4E-1084-660E8A9C3926}"/>
              </a:ext>
            </a:extLst>
          </p:cNvPr>
          <p:cNvSpPr txBox="1"/>
          <p:nvPr/>
        </p:nvSpPr>
        <p:spPr>
          <a:xfrm>
            <a:off x="732893" y="1286020"/>
            <a:ext cx="9163757" cy="45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Cronograma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5017E4F5-3436-F936-C185-6ABA66A66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0" y="2491717"/>
            <a:ext cx="11140590" cy="361103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0203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98D44C-76D2-3513-1700-EBEF058C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68" y="505350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Ejecución del programa de implementación</a:t>
            </a:r>
            <a:b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E84E869-373B-5F4E-1084-660E8A9C3926}"/>
              </a:ext>
            </a:extLst>
          </p:cNvPr>
          <p:cNvSpPr txBox="1"/>
          <p:nvPr/>
        </p:nvSpPr>
        <p:spPr>
          <a:xfrm>
            <a:off x="286318" y="1242460"/>
            <a:ext cx="9163757" cy="45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Equipo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trabajo</a:t>
            </a: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6779F6E6-8F06-86BF-F755-7D9ADD56B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18" y="2430017"/>
            <a:ext cx="7465705" cy="358542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959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22B0BA-696C-5D40-46FA-9581D1A8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62567"/>
            <a:ext cx="9032889" cy="18291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Ejecución del programa de implementación </a:t>
            </a:r>
            <a:b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2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098CFCC4-8B9F-B522-561B-95207E22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25" y="1572326"/>
            <a:ext cx="10942268" cy="4623107"/>
          </a:xfrm>
          <a:prstGeom prst="rect">
            <a:avLst/>
          </a:prstGeom>
        </p:spPr>
      </p:pic>
      <p:grpSp>
        <p:nvGrpSpPr>
          <p:cNvPr id="31" name="Group 24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2" name="Freeform: Shape 25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26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754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86B47-4528-1BE9-D9E8-4C7E56B7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979" y="831258"/>
            <a:ext cx="3961156" cy="760038"/>
          </a:xfrm>
        </p:spPr>
        <p:txBody>
          <a:bodyPr>
            <a:normAutofit fontScale="90000"/>
          </a:bodyPr>
          <a:lstStyle/>
          <a:p>
            <a:r>
              <a:rPr lang="es-AR" sz="3600" b="0" dirty="0"/>
              <a:t>Conclusiones</a:t>
            </a:r>
            <a:br>
              <a:rPr lang="es-AR" b="0" dirty="0"/>
            </a:br>
            <a:endParaRPr lang="es-AR" b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9824536-C9B1-4576-2529-84CC7D7096A2}"/>
              </a:ext>
            </a:extLst>
          </p:cNvPr>
          <p:cNvSpPr/>
          <p:nvPr/>
        </p:nvSpPr>
        <p:spPr>
          <a:xfrm>
            <a:off x="1095608" y="2562843"/>
            <a:ext cx="7597818" cy="5926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13BFE7B-BCD4-158B-9453-F3C7C2555614}"/>
              </a:ext>
            </a:extLst>
          </p:cNvPr>
          <p:cNvSpPr txBox="1"/>
          <p:nvPr/>
        </p:nvSpPr>
        <p:spPr>
          <a:xfrm>
            <a:off x="874643" y="1806192"/>
            <a:ext cx="8786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  <a:ea typeface="Aptos" panose="020B0004020202020204" pitchFamily="34" charset="0"/>
              </a:rPr>
              <a:t>H</a:t>
            </a:r>
            <a:r>
              <a:rPr lang="es-AR" sz="2400" dirty="0">
                <a:solidFill>
                  <a:schemeClr val="bg1"/>
                </a:solidFill>
                <a:effectLst/>
                <a:ea typeface="Aptos" panose="020B0004020202020204" pitchFamily="34" charset="0"/>
              </a:rPr>
              <a:t>erramienta SAP en YPF Solar será fundamental para afrontar el crecimiento.</a:t>
            </a:r>
          </a:p>
          <a:p>
            <a:endParaRPr lang="es-AR" sz="2400" dirty="0">
              <a:solidFill>
                <a:schemeClr val="bg1"/>
              </a:solidFill>
              <a:effectLst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  <a:ea typeface="Aptos" panose="020B0004020202020204" pitchFamily="34" charset="0"/>
              </a:rPr>
              <a:t>T</a:t>
            </a:r>
            <a:r>
              <a:rPr lang="es-AR" sz="2400" dirty="0">
                <a:solidFill>
                  <a:schemeClr val="bg1"/>
                </a:solidFill>
                <a:effectLst/>
                <a:ea typeface="Aptos" panose="020B0004020202020204" pitchFamily="34" charset="0"/>
              </a:rPr>
              <a:t>ransformará por completo los procesos.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  <a:effectLst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  <a:effectLst/>
                <a:ea typeface="Aptos" panose="020B0004020202020204" pitchFamily="34" charset="0"/>
              </a:rPr>
              <a:t>Sistema totalmente integrado</a:t>
            </a:r>
            <a:r>
              <a:rPr lang="es-AR" sz="2400" dirty="0">
                <a:solidFill>
                  <a:schemeClr val="bg1"/>
                </a:solidFill>
                <a:ea typeface="Aptos" panose="020B00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  <a:ea typeface="Aptos" panose="020B0004020202020204" pitchFamily="34" charset="0"/>
              </a:rPr>
              <a:t>Información confiable y oportuna para mejorar el proceso de la toma de decisiones</a:t>
            </a:r>
          </a:p>
          <a:p>
            <a:endParaRPr lang="es-A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endParaRPr lang="es-A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9640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9824536-C9B1-4576-2529-84CC7D7096A2}"/>
              </a:ext>
            </a:extLst>
          </p:cNvPr>
          <p:cNvSpPr/>
          <p:nvPr/>
        </p:nvSpPr>
        <p:spPr>
          <a:xfrm>
            <a:off x="1095608" y="2562843"/>
            <a:ext cx="7597818" cy="5926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2F3D0589-BD5F-53A9-219A-F8E5B514ADD1}"/>
              </a:ext>
            </a:extLst>
          </p:cNvPr>
          <p:cNvSpPr txBox="1"/>
          <p:nvPr/>
        </p:nvSpPr>
        <p:spPr>
          <a:xfrm>
            <a:off x="4333402" y="2426824"/>
            <a:ext cx="3642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>
                <a:solidFill>
                  <a:schemeClr val="bg1"/>
                </a:solidFill>
              </a:rPr>
              <a:t>MUCHAS GRACIAS</a:t>
            </a:r>
          </a:p>
        </p:txBody>
      </p:sp>
      <p:pic>
        <p:nvPicPr>
          <p:cNvPr id="6" name="Picture 11" descr="https://lh3.googleusercontent.com/KdANbSkeEUOIChNr1dqkp-E7w8LkaNHQvBPTjNZWGo3SYZ2J97wOQLQTOTSHdi8125hRxYFDyPJyqHiD7ExnWKgA88g4kHvc1DOsxT-ZQP6SXf5mRGa2qPgroWS1DCUUFSNX424wpD0NWT4DlM6uHaOret3LZOG2H28wp8nhtXI8rSeY777PkbuyzuHmFrkO">
            <a:extLst>
              <a:ext uri="{FF2B5EF4-FFF2-40B4-BE49-F238E27FC236}">
                <a16:creationId xmlns:a16="http://schemas.microsoft.com/office/drawing/2014/main" id="{830DCF36-F0C7-BE41-FF6F-62D2EE8D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0506" y="2247069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62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86B47-4528-1BE9-D9E8-4C7E56B7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979" y="831258"/>
            <a:ext cx="3961156" cy="760038"/>
          </a:xfrm>
        </p:spPr>
        <p:txBody>
          <a:bodyPr>
            <a:normAutofit/>
          </a:bodyPr>
          <a:lstStyle/>
          <a:p>
            <a:r>
              <a:rPr lang="es-AR" b="0" dirty="0"/>
              <a:t>Proyecto YPF SOLAR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A1DE783-7D6F-25CA-357C-47C3BE1BCA91}"/>
              </a:ext>
            </a:extLst>
          </p:cNvPr>
          <p:cNvGrpSpPr/>
          <p:nvPr/>
        </p:nvGrpSpPr>
        <p:grpSpPr>
          <a:xfrm>
            <a:off x="1095605" y="2562843"/>
            <a:ext cx="7968882" cy="592627"/>
            <a:chOff x="-2" y="361"/>
            <a:chExt cx="6991464" cy="592627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9824536-C9B1-4576-2529-84CC7D7096A2}"/>
                </a:ext>
              </a:extLst>
            </p:cNvPr>
            <p:cNvSpPr/>
            <p:nvPr/>
          </p:nvSpPr>
          <p:spPr>
            <a:xfrm>
              <a:off x="0" y="361"/>
              <a:ext cx="6665913" cy="5926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F40AA5AF-A03E-DA1E-3B02-CDD1DDD84F47}"/>
                </a:ext>
              </a:extLst>
            </p:cNvPr>
            <p:cNvSpPr txBox="1"/>
            <p:nvPr/>
          </p:nvSpPr>
          <p:spPr>
            <a:xfrm>
              <a:off x="-2" y="361"/>
              <a:ext cx="6991464" cy="5926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t" anchorCtr="0">
              <a:noAutofit/>
            </a:bodyPr>
            <a:lstStyle/>
            <a:p>
              <a:pPr marL="457200" lvl="0" indent="-45720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sz="3200" dirty="0">
                  <a:solidFill>
                    <a:schemeClr val="bg1"/>
                  </a:solidFill>
                </a:rPr>
                <a:t>Implementación de S4/HANA en YPF Solar</a:t>
              </a:r>
              <a:endParaRPr lang="es-AR" sz="320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59AF39F5-A78B-87C6-6AD7-9226CABECF38}"/>
              </a:ext>
            </a:extLst>
          </p:cNvPr>
          <p:cNvGrpSpPr/>
          <p:nvPr/>
        </p:nvGrpSpPr>
        <p:grpSpPr>
          <a:xfrm>
            <a:off x="1095606" y="3132686"/>
            <a:ext cx="8333350" cy="620584"/>
            <a:chOff x="-1667437" y="361"/>
            <a:chExt cx="8333350" cy="62058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2D02356-E2EE-64F1-9ADC-957603FF910D}"/>
                </a:ext>
              </a:extLst>
            </p:cNvPr>
            <p:cNvSpPr/>
            <p:nvPr/>
          </p:nvSpPr>
          <p:spPr>
            <a:xfrm>
              <a:off x="0" y="361"/>
              <a:ext cx="6665913" cy="5926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2AB86E68-CBFA-B938-C426-9FB07EA82EF3}"/>
                </a:ext>
              </a:extLst>
            </p:cNvPr>
            <p:cNvSpPr txBox="1"/>
            <p:nvPr/>
          </p:nvSpPr>
          <p:spPr>
            <a:xfrm>
              <a:off x="-1667437" y="28318"/>
              <a:ext cx="6665913" cy="5926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t" anchorCtr="0">
              <a:noAutofit/>
            </a:bodyPr>
            <a:lstStyle/>
            <a:p>
              <a:pPr marL="457200" lvl="0" indent="-45720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sz="3200" dirty="0">
                  <a:solidFill>
                    <a:schemeClr val="bg1"/>
                  </a:solidFill>
                </a:rPr>
                <a:t>Módulos SD, MM y FI-CO</a:t>
              </a:r>
              <a:endParaRPr lang="es-AR" sz="320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434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E37E1DE-F296-E07E-9412-3CDA3009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1025923" y="-122644"/>
            <a:ext cx="4471290" cy="333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E9B66D-77DC-EEFD-B214-69D612262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B95E916-2606-B5F8-19CF-FA3041E293F5}"/>
              </a:ext>
            </a:extLst>
          </p:cNvPr>
          <p:cNvSpPr/>
          <p:nvPr/>
        </p:nvSpPr>
        <p:spPr>
          <a:xfrm>
            <a:off x="403598" y="1888837"/>
            <a:ext cx="3315855" cy="3509818"/>
          </a:xfrm>
          <a:prstGeom prst="roundRect">
            <a:avLst>
              <a:gd name="adj" fmla="val 17067"/>
            </a:avLst>
          </a:prstGeom>
          <a:solidFill>
            <a:srgbClr val="50CB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400" b="0" u="sng" dirty="0"/>
              <a:t>Actividad principal </a:t>
            </a:r>
            <a:r>
              <a:rPr lang="es-AR" sz="2400" b="0" dirty="0"/>
              <a:t>fabricación y comercialización de paneles solares 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47BFB87-7B8E-D3FE-4130-DBE1EE14919E}"/>
              </a:ext>
            </a:extLst>
          </p:cNvPr>
          <p:cNvSpPr/>
          <p:nvPr/>
        </p:nvSpPr>
        <p:spPr>
          <a:xfrm>
            <a:off x="4289285" y="1888837"/>
            <a:ext cx="3315855" cy="350981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400" b="0" i="0" u="sng" dirty="0">
                <a:solidFill>
                  <a:schemeClr val="bg1"/>
                </a:solidFill>
                <a:effectLst/>
              </a:rPr>
              <a:t>Misión</a:t>
            </a:r>
            <a:r>
              <a:rPr lang="es-AR" sz="2400" b="0" i="0" dirty="0">
                <a:solidFill>
                  <a:schemeClr val="bg1"/>
                </a:solidFill>
                <a:effectLst/>
              </a:rPr>
              <a:t> es crecer, participar en grandes proyectos y expandirse en el territorio local y exterior.</a:t>
            </a:r>
          </a:p>
          <a:p>
            <a:pPr algn="ctr"/>
            <a:endParaRPr lang="es-AR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ADF6E89-6E0F-F684-0FB4-71275EEA7053}"/>
              </a:ext>
            </a:extLst>
          </p:cNvPr>
          <p:cNvSpPr/>
          <p:nvPr/>
        </p:nvSpPr>
        <p:spPr>
          <a:xfrm>
            <a:off x="8119970" y="1888837"/>
            <a:ext cx="3315855" cy="35098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400" b="0" i="0" dirty="0">
                <a:solidFill>
                  <a:schemeClr val="bg1"/>
                </a:solidFill>
                <a:effectLst/>
              </a:rPr>
              <a:t>Para poder concretar su meta es indispensable contar con procesos seguros y eficientes. </a:t>
            </a: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296D87-5B3D-F6C0-5503-BADBBB4012B4}"/>
              </a:ext>
            </a:extLst>
          </p:cNvPr>
          <p:cNvSpPr txBox="1"/>
          <p:nvPr/>
        </p:nvSpPr>
        <p:spPr>
          <a:xfrm>
            <a:off x="3178528" y="543339"/>
            <a:ext cx="5711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YPF Solar</a:t>
            </a:r>
          </a:p>
          <a:p>
            <a:pPr algn="ctr"/>
            <a:endParaRPr lang="es-AR" sz="4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48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679ADC3C-64A5-4CFC-B105-4BB7FA886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1025923" y="-122644"/>
            <a:ext cx="4471290" cy="3333679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B29B203A-AC99-400A-BCBD-179F66401A4C}"/>
              </a:ext>
            </a:extLst>
          </p:cNvPr>
          <p:cNvGrpSpPr/>
          <p:nvPr/>
        </p:nvGrpSpPr>
        <p:grpSpPr>
          <a:xfrm>
            <a:off x="-3249627" y="1114071"/>
            <a:ext cx="7488832" cy="6584323"/>
            <a:chOff x="-2929480" y="451755"/>
            <a:chExt cx="6194692" cy="5907275"/>
          </a:xfrm>
        </p:grpSpPr>
        <p:sp>
          <p:nvSpPr>
            <p:cNvPr id="28" name="円弧 19">
              <a:extLst>
                <a:ext uri="{FF2B5EF4-FFF2-40B4-BE49-F238E27FC236}">
                  <a16:creationId xmlns:a16="http://schemas.microsoft.com/office/drawing/2014/main" id="{EA5C41DD-0572-40A6-8AF2-0F7E0FBF8B60}"/>
                </a:ext>
              </a:extLst>
            </p:cNvPr>
            <p:cNvSpPr/>
            <p:nvPr/>
          </p:nvSpPr>
          <p:spPr>
            <a:xfrm rot="2779694">
              <a:off x="-201988" y="451686"/>
              <a:ext cx="1590048" cy="1590186"/>
            </a:xfrm>
            <a:prstGeom prst="arc">
              <a:avLst>
                <a:gd name="adj1" fmla="val 17322151"/>
                <a:gd name="adj2" fmla="val 19583222"/>
              </a:avLst>
            </a:prstGeom>
            <a:noFill/>
            <a:ln w="12700" cap="flat" cmpd="sng" algn="ctr">
              <a:solidFill>
                <a:srgbClr val="3DA4B5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kumimoji="1" lang="ja-JP" altLang="en-US" sz="1600" kern="0">
                <a:solidFill>
                  <a:srgbClr val="595959"/>
                </a:solidFill>
                <a:latin typeface="Roboto Light"/>
                <a:ea typeface="游ゴシック" panose="020B0400000000000000" pitchFamily="34" charset="-128"/>
                <a:cs typeface="Arial"/>
                <a:sym typeface="Arial"/>
              </a:endParaRPr>
            </a:p>
          </p:txBody>
        </p: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4E9886A3-719D-4D60-94CB-54A3AC98C83C}"/>
                </a:ext>
              </a:extLst>
            </p:cNvPr>
            <p:cNvGrpSpPr/>
            <p:nvPr/>
          </p:nvGrpSpPr>
          <p:grpSpPr>
            <a:xfrm>
              <a:off x="-2929480" y="716271"/>
              <a:ext cx="6194692" cy="5642759"/>
              <a:chOff x="-2929480" y="716271"/>
              <a:chExt cx="6194692" cy="5642759"/>
            </a:xfrm>
          </p:grpSpPr>
          <p:sp>
            <p:nvSpPr>
              <p:cNvPr id="30" name="正方形/長方形 5">
                <a:extLst>
                  <a:ext uri="{FF2B5EF4-FFF2-40B4-BE49-F238E27FC236}">
                    <a16:creationId xmlns:a16="http://schemas.microsoft.com/office/drawing/2014/main" id="{34F6D36B-DBC8-4A4E-8E08-4AC820BF0D63}"/>
                  </a:ext>
                </a:extLst>
              </p:cNvPr>
              <p:cNvSpPr/>
              <p:nvPr/>
            </p:nvSpPr>
            <p:spPr>
              <a:xfrm rot="8815005">
                <a:off x="-379890" y="4427954"/>
                <a:ext cx="2184908" cy="762296"/>
              </a:xfrm>
              <a:custGeom>
                <a:avLst/>
                <a:gdLst/>
                <a:ahLst/>
                <a:cxnLst/>
                <a:rect l="l" t="t" r="r" b="b"/>
                <a:pathLst>
                  <a:path w="3465385" h="1215135">
                    <a:moveTo>
                      <a:pt x="0" y="0"/>
                    </a:moveTo>
                    <a:lnTo>
                      <a:pt x="770545" y="0"/>
                    </a:lnTo>
                    <a:cubicBezTo>
                      <a:pt x="1021235" y="237606"/>
                      <a:pt x="1360038" y="382542"/>
                      <a:pt x="1732693" y="382542"/>
                    </a:cubicBezTo>
                    <a:cubicBezTo>
                      <a:pt x="2105348" y="382542"/>
                      <a:pt x="2444151" y="237606"/>
                      <a:pt x="2694841" y="0"/>
                    </a:cubicBezTo>
                    <a:lnTo>
                      <a:pt x="3465385" y="0"/>
                    </a:lnTo>
                    <a:lnTo>
                      <a:pt x="3465385" y="1215135"/>
                    </a:lnTo>
                    <a:lnTo>
                      <a:pt x="2694842" y="1215135"/>
                    </a:lnTo>
                    <a:cubicBezTo>
                      <a:pt x="2444152" y="977529"/>
                      <a:pt x="2105348" y="832592"/>
                      <a:pt x="1732693" y="832592"/>
                    </a:cubicBezTo>
                    <a:cubicBezTo>
                      <a:pt x="1360038" y="832592"/>
                      <a:pt x="1021234" y="977529"/>
                      <a:pt x="770544" y="1215135"/>
                    </a:cubicBezTo>
                    <a:lnTo>
                      <a:pt x="0" y="1215135"/>
                    </a:lnTo>
                    <a:close/>
                  </a:path>
                </a:pathLst>
              </a:custGeom>
              <a:solidFill>
                <a:srgbClr val="3DA4B5"/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1600" kern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6445CB03-724E-4CD2-9679-323F59C6C390}"/>
                  </a:ext>
                </a:extLst>
              </p:cNvPr>
              <p:cNvGrpSpPr/>
              <p:nvPr/>
            </p:nvGrpSpPr>
            <p:grpSpPr>
              <a:xfrm rot="15506257">
                <a:off x="-94977" y="984897"/>
                <a:ext cx="1945328" cy="1408076"/>
                <a:chOff x="-131561" y="651126"/>
                <a:chExt cx="2412690" cy="1683163"/>
              </a:xfrm>
            </p:grpSpPr>
            <p:sp>
              <p:nvSpPr>
                <p:cNvPr id="46" name="正方形/長方形 5">
                  <a:extLst>
                    <a:ext uri="{FF2B5EF4-FFF2-40B4-BE49-F238E27FC236}">
                      <a16:creationId xmlns:a16="http://schemas.microsoft.com/office/drawing/2014/main" id="{A49BEA1D-1FE6-4ADD-99F3-F1F44F78045F}"/>
                    </a:ext>
                  </a:extLst>
                </p:cNvPr>
                <p:cNvSpPr/>
                <p:nvPr/>
              </p:nvSpPr>
              <p:spPr>
                <a:xfrm rot="8100000">
                  <a:off x="-131561" y="1663400"/>
                  <a:ext cx="1913441" cy="670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385" h="1215135">
                      <a:moveTo>
                        <a:pt x="0" y="0"/>
                      </a:moveTo>
                      <a:lnTo>
                        <a:pt x="770545" y="0"/>
                      </a:lnTo>
                      <a:cubicBezTo>
                        <a:pt x="1021235" y="237606"/>
                        <a:pt x="1360038" y="382542"/>
                        <a:pt x="1732693" y="382542"/>
                      </a:cubicBezTo>
                      <a:cubicBezTo>
                        <a:pt x="2105348" y="382542"/>
                        <a:pt x="2444151" y="237606"/>
                        <a:pt x="2694841" y="0"/>
                      </a:cubicBezTo>
                      <a:lnTo>
                        <a:pt x="3465385" y="0"/>
                      </a:lnTo>
                      <a:lnTo>
                        <a:pt x="3465385" y="1215135"/>
                      </a:lnTo>
                      <a:lnTo>
                        <a:pt x="2694842" y="1215135"/>
                      </a:lnTo>
                      <a:cubicBezTo>
                        <a:pt x="2444152" y="977529"/>
                        <a:pt x="2105348" y="832592"/>
                        <a:pt x="1732693" y="832592"/>
                      </a:cubicBezTo>
                      <a:cubicBezTo>
                        <a:pt x="1360038" y="832592"/>
                        <a:pt x="1021234" y="977529"/>
                        <a:pt x="770544" y="1215135"/>
                      </a:cubicBezTo>
                      <a:lnTo>
                        <a:pt x="0" y="1215135"/>
                      </a:lnTo>
                      <a:close/>
                    </a:path>
                  </a:pathLst>
                </a:custGeom>
                <a:solidFill>
                  <a:srgbClr val="3DA4B5">
                    <a:lumMod val="40000"/>
                    <a:lumOff val="60000"/>
                  </a:srgbClr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>
                    <a:defRPr/>
                  </a:pPr>
                  <a:endParaRPr kumimoji="1" lang="ja-JP" altLang="en-US" sz="1600" kern="0">
                    <a:solidFill>
                      <a:srgbClr val="FFFFFF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円/楕円 1">
                  <a:extLst>
                    <a:ext uri="{FF2B5EF4-FFF2-40B4-BE49-F238E27FC236}">
                      <a16:creationId xmlns:a16="http://schemas.microsoft.com/office/drawing/2014/main" id="{E34D9EFB-603B-4E62-9507-FBDB8B59CCDB}"/>
                    </a:ext>
                  </a:extLst>
                </p:cNvPr>
                <p:cNvSpPr/>
                <p:nvPr/>
              </p:nvSpPr>
              <p:spPr>
                <a:xfrm>
                  <a:off x="966548" y="651126"/>
                  <a:ext cx="1314581" cy="1306457"/>
                </a:xfrm>
                <a:prstGeom prst="ellipse">
                  <a:avLst/>
                </a:prstGeom>
                <a:solidFill>
                  <a:srgbClr val="FFFFFF">
                    <a:lumMod val="95000"/>
                  </a:srgbClr>
                </a:solidFill>
                <a:ln w="127000" cap="flat" cmpd="sng" algn="ctr">
                  <a:solidFill>
                    <a:srgbClr val="3DA4B5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>
                    <a:defRPr/>
                  </a:pPr>
                  <a:endParaRPr kumimoji="1" lang="ja-JP" altLang="en-US" sz="1600" kern="0">
                    <a:solidFill>
                      <a:srgbClr val="FFFFFF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3A3DB9FF-EE7A-40C3-9939-D48439B2E355}"/>
                  </a:ext>
                </a:extLst>
              </p:cNvPr>
              <p:cNvGrpSpPr/>
              <p:nvPr/>
            </p:nvGrpSpPr>
            <p:grpSpPr>
              <a:xfrm>
                <a:off x="1596141" y="1800206"/>
                <a:ext cx="1669071" cy="1320146"/>
                <a:chOff x="1279778" y="919161"/>
                <a:chExt cx="1669071" cy="1320146"/>
              </a:xfrm>
            </p:grpSpPr>
            <p:sp>
              <p:nvSpPr>
                <p:cNvPr id="44" name="円弧 16">
                  <a:extLst>
                    <a:ext uri="{FF2B5EF4-FFF2-40B4-BE49-F238E27FC236}">
                      <a16:creationId xmlns:a16="http://schemas.microsoft.com/office/drawing/2014/main" id="{C1FB2995-6461-485A-84DA-642EE0E8B66A}"/>
                    </a:ext>
                  </a:extLst>
                </p:cNvPr>
                <p:cNvSpPr/>
                <p:nvPr/>
              </p:nvSpPr>
              <p:spPr>
                <a:xfrm rot="4032801">
                  <a:off x="1279835" y="919104"/>
                  <a:ext cx="1320146" cy="1320260"/>
                </a:xfrm>
                <a:prstGeom prst="arc">
                  <a:avLst>
                    <a:gd name="adj1" fmla="val 16200000"/>
                    <a:gd name="adj2" fmla="val 20392033"/>
                  </a:avLst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1219170">
                    <a:defRPr/>
                  </a:pPr>
                  <a:endParaRPr kumimoji="1" lang="ja-JP" altLang="en-US" sz="1600" kern="0" dirty="0">
                    <a:solidFill>
                      <a:srgbClr val="595959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  <p:cxnSp>
              <p:nvCxnSpPr>
                <p:cNvPr id="45" name="直線コネクタ 22">
                  <a:extLst>
                    <a:ext uri="{FF2B5EF4-FFF2-40B4-BE49-F238E27FC236}">
                      <a16:creationId xmlns:a16="http://schemas.microsoft.com/office/drawing/2014/main" id="{D89A1548-3BCE-4871-A834-26B4AE9A62F3}"/>
                    </a:ext>
                  </a:extLst>
                </p:cNvPr>
                <p:cNvCxnSpPr>
                  <a:cxnSpLocks/>
                  <a:stCxn id="44" idx="0"/>
                </p:cNvCxnSpPr>
                <p:nvPr/>
              </p:nvCxnSpPr>
              <p:spPr>
                <a:xfrm>
                  <a:off x="2548516" y="1301935"/>
                  <a:ext cx="400333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  <a:tailEnd type="oval" w="lg" len="lg"/>
                </a:ln>
                <a:effectLst/>
              </p:spPr>
            </p:cxnSp>
          </p:grpSp>
          <p:cxnSp>
            <p:nvCxnSpPr>
              <p:cNvPr id="33" name="直線コネクタ 23">
                <a:extLst>
                  <a:ext uri="{FF2B5EF4-FFF2-40B4-BE49-F238E27FC236}">
                    <a16:creationId xmlns:a16="http://schemas.microsoft.com/office/drawing/2014/main" id="{6ED5824E-836E-4945-B07B-370065268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008" y="2435349"/>
                <a:ext cx="79391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3DA4B5"/>
                </a:solidFill>
                <a:prstDash val="dash"/>
                <a:tailEnd type="oval" w="lg" len="lg"/>
              </a:ln>
              <a:effectLst/>
            </p:spPr>
          </p:cxnSp>
          <p:cxnSp>
            <p:nvCxnSpPr>
              <p:cNvPr id="34" name="直線コネクタ 23">
                <a:extLst>
                  <a:ext uri="{FF2B5EF4-FFF2-40B4-BE49-F238E27FC236}">
                    <a16:creationId xmlns:a16="http://schemas.microsoft.com/office/drawing/2014/main" id="{46A0D6E2-082E-44D6-9FDD-32ACB07E4A60}"/>
                  </a:ext>
                </a:extLst>
              </p:cNvPr>
              <p:cNvCxnSpPr>
                <a:cxnSpLocks/>
              </p:cNvCxnSpPr>
              <p:nvPr/>
            </p:nvCxnSpPr>
            <p:spPr>
              <a:xfrm rot="79694" flipV="1">
                <a:off x="1307921" y="883701"/>
                <a:ext cx="682869" cy="1"/>
              </a:xfrm>
              <a:prstGeom prst="line">
                <a:avLst/>
              </a:prstGeom>
              <a:noFill/>
              <a:ln w="12700" cap="flat" cmpd="sng" algn="ctr">
                <a:solidFill>
                  <a:srgbClr val="3DA4B5"/>
                </a:solidFill>
                <a:prstDash val="dash"/>
                <a:tailEnd type="oval" w="lg" len="lg"/>
              </a:ln>
              <a:effectLst/>
            </p:spPr>
          </p:cxnSp>
          <p:sp>
            <p:nvSpPr>
              <p:cNvPr id="35" name="正方形/長方形 5">
                <a:extLst>
                  <a:ext uri="{FF2B5EF4-FFF2-40B4-BE49-F238E27FC236}">
                    <a16:creationId xmlns:a16="http://schemas.microsoft.com/office/drawing/2014/main" id="{8BF8C22B-B210-4BE9-9244-591451EA2618}"/>
                  </a:ext>
                </a:extLst>
              </p:cNvPr>
              <p:cNvSpPr/>
              <p:nvPr/>
            </p:nvSpPr>
            <p:spPr>
              <a:xfrm rot="6405257">
                <a:off x="1049324" y="2820719"/>
                <a:ext cx="1656904" cy="622366"/>
              </a:xfrm>
              <a:custGeom>
                <a:avLst/>
                <a:gdLst/>
                <a:ahLst/>
                <a:cxnLst/>
                <a:rect l="l" t="t" r="r" b="b"/>
                <a:pathLst>
                  <a:path w="3465385" h="1215135">
                    <a:moveTo>
                      <a:pt x="0" y="0"/>
                    </a:moveTo>
                    <a:lnTo>
                      <a:pt x="770545" y="0"/>
                    </a:lnTo>
                    <a:cubicBezTo>
                      <a:pt x="1021235" y="237606"/>
                      <a:pt x="1360038" y="382542"/>
                      <a:pt x="1732693" y="382542"/>
                    </a:cubicBezTo>
                    <a:cubicBezTo>
                      <a:pt x="2105348" y="382542"/>
                      <a:pt x="2444151" y="237606"/>
                      <a:pt x="2694841" y="0"/>
                    </a:cubicBezTo>
                    <a:lnTo>
                      <a:pt x="3465385" y="0"/>
                    </a:lnTo>
                    <a:lnTo>
                      <a:pt x="3465385" y="1215135"/>
                    </a:lnTo>
                    <a:lnTo>
                      <a:pt x="2694842" y="1215135"/>
                    </a:lnTo>
                    <a:cubicBezTo>
                      <a:pt x="2444152" y="977529"/>
                      <a:pt x="2105348" y="832592"/>
                      <a:pt x="1732693" y="832592"/>
                    </a:cubicBezTo>
                    <a:cubicBezTo>
                      <a:pt x="1360038" y="832592"/>
                      <a:pt x="1021234" y="977529"/>
                      <a:pt x="770544" y="1215135"/>
                    </a:cubicBezTo>
                    <a:lnTo>
                      <a:pt x="0" y="1215135"/>
                    </a:lnTo>
                    <a:close/>
                  </a:path>
                </a:pathLst>
              </a:custGeom>
              <a:solidFill>
                <a:srgbClr val="3DA4B5">
                  <a:lumMod val="60000"/>
                  <a:lumOff val="40000"/>
                </a:srgb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1600" kern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sp>
            <p:nvSpPr>
              <p:cNvPr id="36" name="円/楕円 10">
                <a:extLst>
                  <a:ext uri="{FF2B5EF4-FFF2-40B4-BE49-F238E27FC236}">
                    <a16:creationId xmlns:a16="http://schemas.microsoft.com/office/drawing/2014/main" id="{CFC43463-86E5-42DF-B727-15B09DE6384D}"/>
                  </a:ext>
                </a:extLst>
              </p:cNvPr>
              <p:cNvSpPr/>
              <p:nvPr/>
            </p:nvSpPr>
            <p:spPr>
              <a:xfrm>
                <a:off x="1464016" y="1731583"/>
                <a:ext cx="1227653" cy="1203978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127000" cap="flat" cmpd="sng" algn="ctr">
                <a:solidFill>
                  <a:srgbClr val="3DA4B5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>
                  <a:defRPr/>
                </a:pPr>
                <a:endParaRPr kumimoji="1" lang="ja-JP" altLang="en-US" sz="1600" kern="0" dirty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sp>
            <p:nvSpPr>
              <p:cNvPr id="37" name="円/楕円 10">
                <a:extLst>
                  <a:ext uri="{FF2B5EF4-FFF2-40B4-BE49-F238E27FC236}">
                    <a16:creationId xmlns:a16="http://schemas.microsoft.com/office/drawing/2014/main" id="{641EDF4B-8B8A-459C-ACE7-6450D4E12BA3}"/>
                  </a:ext>
                </a:extLst>
              </p:cNvPr>
              <p:cNvSpPr/>
              <p:nvPr/>
            </p:nvSpPr>
            <p:spPr>
              <a:xfrm>
                <a:off x="850513" y="3553032"/>
                <a:ext cx="1371695" cy="1345222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127000" cap="flat" cmpd="sng" algn="ctr">
                <a:solidFill>
                  <a:srgbClr val="3DA4B5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1600" kern="0" dirty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CC44666F-2ED6-4414-8E46-DC63AFD47490}"/>
                  </a:ext>
                </a:extLst>
              </p:cNvPr>
              <p:cNvGrpSpPr/>
              <p:nvPr/>
            </p:nvGrpSpPr>
            <p:grpSpPr>
              <a:xfrm rot="171836">
                <a:off x="1111775" y="3629394"/>
                <a:ext cx="1688369" cy="1320146"/>
                <a:chOff x="1181062" y="803775"/>
                <a:chExt cx="1688369" cy="1320146"/>
              </a:xfrm>
            </p:grpSpPr>
            <p:sp>
              <p:nvSpPr>
                <p:cNvPr id="42" name="円弧 16">
                  <a:extLst>
                    <a:ext uri="{FF2B5EF4-FFF2-40B4-BE49-F238E27FC236}">
                      <a16:creationId xmlns:a16="http://schemas.microsoft.com/office/drawing/2014/main" id="{13F4173F-F8E3-465D-8E05-E5CB53FC2AB9}"/>
                    </a:ext>
                  </a:extLst>
                </p:cNvPr>
                <p:cNvSpPr/>
                <p:nvPr/>
              </p:nvSpPr>
              <p:spPr>
                <a:xfrm rot="2700000">
                  <a:off x="1181120" y="803717"/>
                  <a:ext cx="1320146" cy="1320262"/>
                </a:xfrm>
                <a:prstGeom prst="arc">
                  <a:avLst>
                    <a:gd name="adj1" fmla="val 16200000"/>
                    <a:gd name="adj2" fmla="val 20392033"/>
                  </a:avLst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1219170">
                    <a:defRPr/>
                  </a:pPr>
                  <a:endParaRPr kumimoji="1" lang="ja-JP" altLang="en-US" sz="1600" kern="0" dirty="0">
                    <a:solidFill>
                      <a:srgbClr val="595959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  <p:cxnSp>
              <p:nvCxnSpPr>
                <p:cNvPr id="43" name="直線コネクタ 22">
                  <a:extLst>
                    <a:ext uri="{FF2B5EF4-FFF2-40B4-BE49-F238E27FC236}">
                      <a16:creationId xmlns:a16="http://schemas.microsoft.com/office/drawing/2014/main" id="{3FD4F335-2484-4D32-B6C1-293271D38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9032" y="945624"/>
                  <a:ext cx="560399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  <a:tailEnd type="oval" w="lg" len="lg"/>
                </a:ln>
                <a:effectLst/>
              </p:spPr>
            </p:cxnSp>
          </p:grpSp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29AD2946-C401-4855-801E-05BEC7541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2032" y="5511305"/>
                <a:ext cx="1952626" cy="847725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938902E3-8F42-4C54-93D3-7D4128B09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-3481930" y="3837643"/>
                <a:ext cx="1952625" cy="847725"/>
              </a:xfrm>
              <a:prstGeom prst="rect">
                <a:avLst/>
              </a:prstGeom>
            </p:spPr>
          </p:pic>
        </p:grp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36AA17F-7B3D-41BE-B5EE-C7F56B128399}"/>
              </a:ext>
            </a:extLst>
          </p:cNvPr>
          <p:cNvSpPr txBox="1"/>
          <p:nvPr/>
        </p:nvSpPr>
        <p:spPr>
          <a:xfrm>
            <a:off x="2878278" y="1164656"/>
            <a:ext cx="72520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Módulo de ventas y distribución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compras de los clientes vía página web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 genera el pedido vía correo electrónico a la gerencia comercial.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Desde comercialización registran el stock vendido, solicitan la facturación.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Emisión de factura manual en AFIP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Inconvenientes del proceso: demoras, sin trazabilidad</a:t>
            </a:r>
            <a:r>
              <a:rPr lang="es-AR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94BA823-576B-4403-B4EF-E960116C140E}"/>
              </a:ext>
            </a:extLst>
          </p:cNvPr>
          <p:cNvSpPr txBox="1"/>
          <p:nvPr/>
        </p:nvSpPr>
        <p:spPr>
          <a:xfrm>
            <a:off x="4337792" y="2796294"/>
            <a:ext cx="7821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Módulo de compra a pagos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necesidades de compras: vía correo electrónico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Recepción y control de mercadería: registros en </a:t>
            </a:r>
            <a:r>
              <a:rPr lang="es-A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excel</a:t>
            </a:r>
            <a:endParaRPr lang="es-A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Inconvenientes del proceso: ineficiencias en los registros de stock, usos de correo electrónico y Excel.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Registración de la factura: plataforma Tango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Proceso de pago: manual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Inconvenientes: proceso ineficiente en tiempos, controles y soportes.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A180781-BB01-4365-85E1-B38A3528C863}"/>
              </a:ext>
            </a:extLst>
          </p:cNvPr>
          <p:cNvSpPr txBox="1"/>
          <p:nvPr/>
        </p:nvSpPr>
        <p:spPr>
          <a:xfrm>
            <a:off x="3807581" y="4825959"/>
            <a:ext cx="7126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Módulo de finanzas y contabilidad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 gerencia de finanzas y administración realizan la gestión impositiva y contable.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 proceso es dificultoso dado que no hay una herramienta unificada, no hay trazabilidad en los procesos 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CBB3489E-915F-4284-BFBA-78EC8D250FBB}"/>
              </a:ext>
            </a:extLst>
          </p:cNvPr>
          <p:cNvSpPr/>
          <p:nvPr/>
        </p:nvSpPr>
        <p:spPr>
          <a:xfrm>
            <a:off x="-163789" y="1808919"/>
            <a:ext cx="2364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SD 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E0A7C86-DA07-40F3-88DD-00C0F1E2A233}"/>
              </a:ext>
            </a:extLst>
          </p:cNvPr>
          <p:cNvSpPr txBox="1"/>
          <p:nvPr/>
        </p:nvSpPr>
        <p:spPr>
          <a:xfrm>
            <a:off x="2531885" y="299089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MM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F016C1B-CD3C-4F0D-AE4A-A106B3746937}"/>
              </a:ext>
            </a:extLst>
          </p:cNvPr>
          <p:cNvSpPr txBox="1"/>
          <p:nvPr/>
        </p:nvSpPr>
        <p:spPr>
          <a:xfrm>
            <a:off x="1636814" y="5147751"/>
            <a:ext cx="1003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FI-CO</a:t>
            </a:r>
          </a:p>
        </p:txBody>
      </p:sp>
      <p:sp>
        <p:nvSpPr>
          <p:cNvPr id="54" name="Título 2">
            <a:extLst>
              <a:ext uri="{FF2B5EF4-FFF2-40B4-BE49-F238E27FC236}">
                <a16:creationId xmlns:a16="http://schemas.microsoft.com/office/drawing/2014/main" id="{C47A3B07-BF77-48AA-B4E5-290A0948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80" y="565228"/>
            <a:ext cx="3873525" cy="422405"/>
          </a:xfrm>
          <a:solidFill>
            <a:srgbClr val="0099A8"/>
          </a:solidFill>
        </p:spPr>
        <p:txBody>
          <a:bodyPr vert="horz" wrap="none" lIns="144000" tIns="72000" rIns="144000" bIns="72000" rtlCol="0" anchor="ctr" anchorCtr="0">
            <a:spAutoFit/>
          </a:bodyPr>
          <a:lstStyle/>
          <a:p>
            <a:r>
              <a:rPr lang="es-A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Situación de los sistemas actuales</a:t>
            </a: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B40D1A3C-E21F-4C6A-8AF3-0DC4A4D15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7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E37E1DE-F296-E07E-9412-3CDA3009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893127" y="-221783"/>
            <a:ext cx="4471290" cy="333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E9B66D-77DC-EEFD-B214-69D612262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DC32DCA5-9C07-17BF-43F4-60E95A33FDE8}"/>
              </a:ext>
            </a:extLst>
          </p:cNvPr>
          <p:cNvSpPr txBox="1">
            <a:spLocks/>
          </p:cNvSpPr>
          <p:nvPr/>
        </p:nvSpPr>
        <p:spPr>
          <a:xfrm>
            <a:off x="589713" y="534448"/>
            <a:ext cx="4591670" cy="422405"/>
          </a:xfrm>
          <a:prstGeom prst="rect">
            <a:avLst/>
          </a:prstGeom>
          <a:solidFill>
            <a:srgbClr val="0099A8"/>
          </a:solidFill>
        </p:spPr>
        <p:txBody>
          <a:bodyPr vert="horz" wrap="none" lIns="144000" tIns="72000" rIns="144000" bIns="7200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Beneficios de la implementación de SAP</a:t>
            </a:r>
          </a:p>
        </p:txBody>
      </p:sp>
      <p:sp>
        <p:nvSpPr>
          <p:cNvPr id="3" name="Elipse 10">
            <a:extLst>
              <a:ext uri="{FF2B5EF4-FFF2-40B4-BE49-F238E27FC236}">
                <a16:creationId xmlns:a16="http://schemas.microsoft.com/office/drawing/2014/main" id="{C0BB197A-A20E-0349-0C58-C2515342BB38}"/>
              </a:ext>
            </a:extLst>
          </p:cNvPr>
          <p:cNvSpPr/>
          <p:nvPr/>
        </p:nvSpPr>
        <p:spPr>
          <a:xfrm flipH="1">
            <a:off x="1107683" y="1846025"/>
            <a:ext cx="2898544" cy="645384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Elipse 15">
            <a:extLst>
              <a:ext uri="{FF2B5EF4-FFF2-40B4-BE49-F238E27FC236}">
                <a16:creationId xmlns:a16="http://schemas.microsoft.com/office/drawing/2014/main" id="{8B87D288-A991-AA2F-22B3-C9DB6AA621AF}"/>
              </a:ext>
            </a:extLst>
          </p:cNvPr>
          <p:cNvSpPr/>
          <p:nvPr/>
        </p:nvSpPr>
        <p:spPr>
          <a:xfrm flipH="1">
            <a:off x="1107683" y="2777192"/>
            <a:ext cx="2898544" cy="3333680"/>
          </a:xfrm>
          <a:prstGeom prst="roundRect">
            <a:avLst/>
          </a:prstGeom>
          <a:solidFill>
            <a:srgbClr val="83BF44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400" b="0" i="0" u="none" strike="noStrike" kern="0" cap="none" spc="0" normalizeH="0" baseline="0" noProof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Elipse 10">
            <a:extLst>
              <a:ext uri="{FF2B5EF4-FFF2-40B4-BE49-F238E27FC236}">
                <a16:creationId xmlns:a16="http://schemas.microsoft.com/office/drawing/2014/main" id="{D910D69F-BB93-71B1-F230-1338B967B146}"/>
              </a:ext>
            </a:extLst>
          </p:cNvPr>
          <p:cNvSpPr/>
          <p:nvPr/>
        </p:nvSpPr>
        <p:spPr>
          <a:xfrm flipH="1">
            <a:off x="4747442" y="1851329"/>
            <a:ext cx="2898544" cy="640080"/>
          </a:xfrm>
          <a:prstGeom prst="roundRect">
            <a:avLst/>
          </a:prstGeom>
          <a:noFill/>
          <a:ln w="38100" cap="flat" cmpd="sng" algn="ctr">
            <a:solidFill>
              <a:srgbClr val="FCB426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400" b="0" i="0" u="none" strike="noStrike" kern="0" cap="none" spc="0" normalizeH="0" baseline="0" noProof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lipse 15">
            <a:extLst>
              <a:ext uri="{FF2B5EF4-FFF2-40B4-BE49-F238E27FC236}">
                <a16:creationId xmlns:a16="http://schemas.microsoft.com/office/drawing/2014/main" id="{A2B6B6F3-E40A-3F07-F9CF-C3C50A792780}"/>
              </a:ext>
            </a:extLst>
          </p:cNvPr>
          <p:cNvSpPr/>
          <p:nvPr/>
        </p:nvSpPr>
        <p:spPr>
          <a:xfrm flipH="1">
            <a:off x="4747442" y="2788920"/>
            <a:ext cx="2898544" cy="3321952"/>
          </a:xfrm>
          <a:prstGeom prst="roundRect">
            <a:avLst/>
          </a:prstGeom>
          <a:solidFill>
            <a:srgbClr val="FCB426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Elipse 14">
            <a:extLst>
              <a:ext uri="{FF2B5EF4-FFF2-40B4-BE49-F238E27FC236}">
                <a16:creationId xmlns:a16="http://schemas.microsoft.com/office/drawing/2014/main" id="{EA047E52-3BC2-0C08-A88E-362730F15445}"/>
              </a:ext>
            </a:extLst>
          </p:cNvPr>
          <p:cNvSpPr/>
          <p:nvPr/>
        </p:nvSpPr>
        <p:spPr>
          <a:xfrm flipH="1">
            <a:off x="8474854" y="2792502"/>
            <a:ext cx="2697116" cy="3166408"/>
          </a:xfrm>
          <a:prstGeom prst="roundRect">
            <a:avLst/>
          </a:prstGeom>
          <a:solidFill>
            <a:srgbClr val="B0E2F2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Elipse 9">
            <a:extLst>
              <a:ext uri="{FF2B5EF4-FFF2-40B4-BE49-F238E27FC236}">
                <a16:creationId xmlns:a16="http://schemas.microsoft.com/office/drawing/2014/main" id="{A34081AA-5494-D16D-2E40-C21C72CA1D58}"/>
              </a:ext>
            </a:extLst>
          </p:cNvPr>
          <p:cNvSpPr/>
          <p:nvPr/>
        </p:nvSpPr>
        <p:spPr>
          <a:xfrm flipH="1">
            <a:off x="8387201" y="1754917"/>
            <a:ext cx="2697116" cy="736492"/>
          </a:xfrm>
          <a:prstGeom prst="roundRect">
            <a:avLst/>
          </a:prstGeom>
          <a:noFill/>
          <a:ln w="38100" cap="flat" cmpd="sng" algn="ctr">
            <a:solidFill>
              <a:srgbClr val="3CB3D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400" b="0" i="0" u="none" strike="noStrike" kern="0" cap="none" spc="0" normalizeH="0" baseline="0" noProof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0ABE0A1-E717-7B42-E9D7-9FD5BE53378E}"/>
              </a:ext>
            </a:extLst>
          </p:cNvPr>
          <p:cNvSpPr txBox="1"/>
          <p:nvPr/>
        </p:nvSpPr>
        <p:spPr>
          <a:xfrm>
            <a:off x="1890503" y="198322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Módulo SD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E69564D-9436-F090-0C8A-4F87720B9476}"/>
              </a:ext>
            </a:extLst>
          </p:cNvPr>
          <p:cNvSpPr txBox="1"/>
          <p:nvPr/>
        </p:nvSpPr>
        <p:spPr>
          <a:xfrm>
            <a:off x="5044440" y="1983228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Módulo MM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10B1F8A-52B9-24CC-6E85-15DBCF3BB6EE}"/>
              </a:ext>
            </a:extLst>
          </p:cNvPr>
          <p:cNvSpPr txBox="1"/>
          <p:nvPr/>
        </p:nvSpPr>
        <p:spPr>
          <a:xfrm>
            <a:off x="8382707" y="1983228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Módulo FI-CO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0F79ADF-E58A-0287-FA47-2EAFDB42AF6E}"/>
              </a:ext>
            </a:extLst>
          </p:cNvPr>
          <p:cNvSpPr txBox="1"/>
          <p:nvPr/>
        </p:nvSpPr>
        <p:spPr>
          <a:xfrm>
            <a:off x="1564476" y="2907232"/>
            <a:ext cx="22065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Almacenamiento centralizado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Stock disponible actualizado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Registro de facturas emitidas en SAP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Segregación de funciones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Información-Reportes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0EA0D08-BC55-271B-5DD7-B8DD765CEC3F}"/>
              </a:ext>
            </a:extLst>
          </p:cNvPr>
          <p:cNvSpPr txBox="1"/>
          <p:nvPr/>
        </p:nvSpPr>
        <p:spPr>
          <a:xfrm>
            <a:off x="5001198" y="2907232"/>
            <a:ext cx="2453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Control más eficaz de almacenes/stock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Pedidos de compras en un único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Eliminaciones excesivas de correos y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Registro de facturas y liquidación de pagos en SAP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7FF1FFB-450F-9FAB-52FC-90872E851052}"/>
              </a:ext>
            </a:extLst>
          </p:cNvPr>
          <p:cNvSpPr txBox="1"/>
          <p:nvPr/>
        </p:nvSpPr>
        <p:spPr>
          <a:xfrm>
            <a:off x="8763878" y="2944545"/>
            <a:ext cx="2119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es-A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omprender y gestionar las finanzas y contabilidad con información en tiempo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Herramienta estratégica para la toma de decisiones.  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9162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35">
            <a:extLst>
              <a:ext uri="{FF2B5EF4-FFF2-40B4-BE49-F238E27FC236}">
                <a16:creationId xmlns:a16="http://schemas.microsoft.com/office/drawing/2014/main" id="{22B886AA-7005-47DF-A3F2-C7B4E8921400}"/>
              </a:ext>
            </a:extLst>
          </p:cNvPr>
          <p:cNvSpPr/>
          <p:nvPr/>
        </p:nvSpPr>
        <p:spPr>
          <a:xfrm>
            <a:off x="6096000" y="-23967"/>
            <a:ext cx="6096000" cy="6858000"/>
          </a:xfrm>
          <a:prstGeom prst="rect">
            <a:avLst/>
          </a:prstGeom>
          <a:solidFill>
            <a:srgbClr val="0AC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id="{4CD9FA88-09B5-4B93-9D61-99D43F6F4FD6}"/>
              </a:ext>
            </a:extLst>
          </p:cNvPr>
          <p:cNvSpPr txBox="1"/>
          <p:nvPr/>
        </p:nvSpPr>
        <p:spPr>
          <a:xfrm>
            <a:off x="563418" y="131617"/>
            <a:ext cx="5380182" cy="1130291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>
                <a:solidFill>
                  <a:srgbClr val="37A8B7"/>
                </a:solidFill>
                <a:latin typeface="Calibri" panose="020F0502020204030204"/>
              </a:rPr>
              <a:t>Diseño del nuevo proceso de ventas y distribución (SD)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100511A-6B52-B39F-620B-11E94D397547}"/>
              </a:ext>
            </a:extLst>
          </p:cNvPr>
          <p:cNvSpPr txBox="1"/>
          <p:nvPr/>
        </p:nvSpPr>
        <p:spPr>
          <a:xfrm>
            <a:off x="285750" y="1428751"/>
            <a:ext cx="56578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>
                <a:solidFill>
                  <a:srgbClr val="111111"/>
                </a:solidFill>
                <a:effectLst/>
              </a:rPr>
              <a:t>Verificación de stock y actualización de la página web</a:t>
            </a:r>
          </a:p>
          <a:p>
            <a:r>
              <a:rPr lang="es-AR" dirty="0">
                <a:solidFill>
                  <a:srgbClr val="111111"/>
                </a:solidFill>
              </a:rPr>
              <a:t>Analista de ventas con información de SAP actualiza información stock</a:t>
            </a:r>
            <a:r>
              <a:rPr lang="es-AR" b="0" i="0" dirty="0">
                <a:solidFill>
                  <a:srgbClr val="111111"/>
                </a:solidFill>
                <a:effectLst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solidFill>
                <a:srgbClr val="11111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u="none" strike="noStrike" dirty="0">
                <a:solidFill>
                  <a:srgbClr val="111111"/>
                </a:solidFill>
                <a:effectLst/>
              </a:rPr>
              <a:t>Generación de solicitud de pedido</a:t>
            </a:r>
            <a:r>
              <a:rPr lang="es-AR" b="0" i="0" dirty="0">
                <a:solidFill>
                  <a:srgbClr val="111111"/>
                </a:solidFill>
                <a:effectLst/>
              </a:rPr>
              <a:t> </a:t>
            </a:r>
          </a:p>
          <a:p>
            <a:r>
              <a:rPr lang="es-AR" dirty="0">
                <a:solidFill>
                  <a:srgbClr val="111111"/>
                </a:solidFill>
              </a:rPr>
              <a:t>La compra por la web genera una solicitud de pedido</a:t>
            </a:r>
          </a:p>
          <a:p>
            <a:endParaRPr lang="es-AR" dirty="0">
              <a:solidFill>
                <a:srgbClr val="11111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>
                <a:solidFill>
                  <a:srgbClr val="111111"/>
                </a:solidFill>
                <a:effectLst/>
              </a:rPr>
              <a:t>Solicitud de pedido en SAP</a:t>
            </a:r>
          </a:p>
          <a:p>
            <a:r>
              <a:rPr lang="es-AR" dirty="0">
                <a:solidFill>
                  <a:srgbClr val="111111"/>
                </a:solidFill>
              </a:rPr>
              <a:t>El analista de comercialización genera la solitud de pedido en SAP</a:t>
            </a:r>
          </a:p>
          <a:p>
            <a:endParaRPr lang="es-AR" dirty="0">
              <a:solidFill>
                <a:srgbClr val="11111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u="none" strike="noStrike" dirty="0">
                <a:solidFill>
                  <a:srgbClr val="111111"/>
                </a:solidFill>
                <a:effectLst/>
              </a:rPr>
              <a:t>Aprobación del pedido</a:t>
            </a:r>
            <a:r>
              <a:rPr lang="es-AR" dirty="0">
                <a:solidFill>
                  <a:srgbClr val="111111"/>
                </a:solidFill>
              </a:rPr>
              <a:t> por el jefe de comercialización en SAP</a:t>
            </a:r>
            <a:endParaRPr lang="es-AR" b="1" dirty="0">
              <a:solidFill>
                <a:srgbClr val="11111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>
              <a:solidFill>
                <a:srgbClr val="11111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u="none" strike="noStrike" dirty="0">
                <a:solidFill>
                  <a:srgbClr val="111111"/>
                </a:solidFill>
                <a:effectLst/>
              </a:rPr>
              <a:t>Generación de facturación</a:t>
            </a:r>
            <a:r>
              <a:rPr lang="es-AR" dirty="0">
                <a:solidFill>
                  <a:srgbClr val="111111"/>
                </a:solidFill>
              </a:rPr>
              <a:t> por el sector de cobranzas en SAP</a:t>
            </a:r>
            <a:endParaRPr lang="es-AR" b="1" i="0" dirty="0">
              <a:solidFill>
                <a:srgbClr val="11111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>
              <a:solidFill>
                <a:srgbClr val="11111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u="none" strike="noStrike" dirty="0">
                <a:solidFill>
                  <a:srgbClr val="111111"/>
                </a:solidFill>
                <a:effectLst/>
              </a:rPr>
              <a:t>Emisión de factura al cliente</a:t>
            </a:r>
            <a:r>
              <a:rPr lang="es-AR" b="0" i="0" u="none" strike="noStrike" dirty="0">
                <a:solidFill>
                  <a:srgbClr val="111111"/>
                </a:solidFill>
                <a:effectLst/>
              </a:rPr>
              <a:t>:</a:t>
            </a:r>
            <a:r>
              <a:rPr lang="es-AR" b="0" i="0" dirty="0">
                <a:solidFill>
                  <a:srgbClr val="111111"/>
                </a:solidFill>
                <a:effectLst/>
              </a:rPr>
              <a:t> por el sector de cobranzas en SAP</a:t>
            </a:r>
            <a:endParaRPr lang="es-AR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0A7B432-6B79-287D-75C3-91BBB48974E4}"/>
              </a:ext>
            </a:extLst>
          </p:cNvPr>
          <p:cNvSpPr txBox="1"/>
          <p:nvPr/>
        </p:nvSpPr>
        <p:spPr>
          <a:xfrm>
            <a:off x="6829425" y="825878"/>
            <a:ext cx="46291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AR" sz="3200" dirty="0">
                <a:solidFill>
                  <a:schemeClr val="bg1"/>
                </a:solidFill>
                <a:latin typeface="+mj-lt"/>
              </a:rPr>
              <a:t>C</a:t>
            </a:r>
            <a:r>
              <a:rPr lang="es-AR" sz="3200" b="0" i="0" dirty="0">
                <a:solidFill>
                  <a:schemeClr val="bg1"/>
                </a:solidFill>
                <a:effectLst/>
                <a:latin typeface="+mj-lt"/>
              </a:rPr>
              <a:t>ada acción de ventas y distribución se encuentra respaldada por una base de datos sólida</a:t>
            </a:r>
          </a:p>
          <a:p>
            <a:endParaRPr lang="es-AR" sz="3200" b="0" i="0" dirty="0">
              <a:solidFill>
                <a:schemeClr val="bg1"/>
              </a:solidFill>
              <a:effectLst/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AR" sz="3200" dirty="0">
                <a:solidFill>
                  <a:schemeClr val="bg1"/>
                </a:solidFill>
                <a:latin typeface="+mj-lt"/>
              </a:rPr>
              <a:t>R</a:t>
            </a:r>
            <a:r>
              <a:rPr lang="es-AR" sz="3200" b="0" i="0" dirty="0">
                <a:solidFill>
                  <a:schemeClr val="bg1"/>
                </a:solidFill>
                <a:effectLst/>
                <a:latin typeface="+mj-lt"/>
              </a:rPr>
              <a:t>educe errores y garantiza integridad de la información</a:t>
            </a:r>
            <a:endParaRPr lang="es-AR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Picture 2" descr="https://lh5.googleusercontent.com/pQlUn0beLpE36jxNIM7wDzVqTjnPVhewwPutUOTHuBY2LGnXA7V9BebTHMOcZP3nJqYg6VpZQ1nRfPK55wLhhnQlHs8DeW8ygcDL_xSm7i7r3QJMD9Af0Z1-H0oFd702tRvJw-aBgJyU16dm6P8ntZLq8jzI6rcR1oT9oIX0MRZYTw8zBfuSFu_LKbu-gGpo">
            <a:extLst>
              <a:ext uri="{FF2B5EF4-FFF2-40B4-BE49-F238E27FC236}">
                <a16:creationId xmlns:a16="http://schemas.microsoft.com/office/drawing/2014/main" id="{29C7E366-2FE9-BB28-D82C-7EF3D925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17373" y="4857751"/>
            <a:ext cx="1513268" cy="151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7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35">
            <a:extLst>
              <a:ext uri="{FF2B5EF4-FFF2-40B4-BE49-F238E27FC236}">
                <a16:creationId xmlns:a16="http://schemas.microsoft.com/office/drawing/2014/main" id="{22B886AA-7005-47DF-A3F2-C7B4E892140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AC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id="{4CD9FA88-09B5-4B93-9D61-99D43F6F4FD6}"/>
              </a:ext>
            </a:extLst>
          </p:cNvPr>
          <p:cNvSpPr txBox="1"/>
          <p:nvPr/>
        </p:nvSpPr>
        <p:spPr>
          <a:xfrm>
            <a:off x="563418" y="131617"/>
            <a:ext cx="5380182" cy="1130291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>
                <a:solidFill>
                  <a:srgbClr val="37A8B7"/>
                </a:solidFill>
                <a:latin typeface="Calibri" panose="020F0502020204030204"/>
              </a:rPr>
              <a:t>Diseño del nuevo proceso de compras a pagos (MM)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100511A-6B52-B39F-620B-11E94D397547}"/>
              </a:ext>
            </a:extLst>
          </p:cNvPr>
          <p:cNvSpPr txBox="1"/>
          <p:nvPr/>
        </p:nvSpPr>
        <p:spPr>
          <a:xfrm>
            <a:off x="285750" y="1428751"/>
            <a:ext cx="56578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>
                <a:solidFill>
                  <a:srgbClr val="111111"/>
                </a:solidFill>
                <a:effectLst/>
                <a:latin typeface="WordVisi_MSFontService"/>
              </a:rPr>
              <a:t>Control de mercadería entregada o servicio prestado</a:t>
            </a:r>
          </a:p>
          <a:p>
            <a:endParaRPr lang="es-AR" b="1" i="0" dirty="0">
              <a:solidFill>
                <a:srgbClr val="111111"/>
              </a:solidFill>
              <a:effectLst/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>
                <a:solidFill>
                  <a:srgbClr val="111111"/>
                </a:solidFill>
                <a:effectLst/>
                <a:latin typeface="WordVisi_MSFontService"/>
              </a:rPr>
              <a:t>Generación de facturación por parte del proveedor</a:t>
            </a:r>
          </a:p>
          <a:p>
            <a:endParaRPr lang="es-AR" b="1" dirty="0">
              <a:solidFill>
                <a:srgbClr val="111111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>
                <a:solidFill>
                  <a:srgbClr val="111111"/>
                </a:solidFill>
                <a:effectLst/>
                <a:latin typeface="WordVisi_MSFontService"/>
              </a:rPr>
              <a:t>Presentación de la factura al buzón electrónico de Cuentas a Pagar</a:t>
            </a:r>
          </a:p>
          <a:p>
            <a:endParaRPr lang="es-AR" b="1" i="0" dirty="0">
              <a:solidFill>
                <a:srgbClr val="111111"/>
              </a:solidFill>
              <a:effectLst/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>
                <a:solidFill>
                  <a:srgbClr val="111111"/>
                </a:solidFill>
                <a:effectLst/>
                <a:latin typeface="WordVisi_MSFontService"/>
              </a:rPr>
              <a:t>Verificación de la factura por el analista de Cuentas a Pagar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>
              <a:solidFill>
                <a:srgbClr val="111111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>
                <a:solidFill>
                  <a:srgbClr val="111111"/>
                </a:solidFill>
                <a:effectLst/>
                <a:latin typeface="WordVisi_MSFontService"/>
              </a:rPr>
              <a:t>Ingreso de la documentación al sistema SAP</a:t>
            </a:r>
          </a:p>
          <a:p>
            <a:endParaRPr lang="es-AR" b="1" i="0" dirty="0">
              <a:solidFill>
                <a:srgbClr val="111111"/>
              </a:solidFill>
              <a:effectLst/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>
                <a:solidFill>
                  <a:srgbClr val="111111"/>
                </a:solidFill>
                <a:effectLst/>
                <a:latin typeface="WordVisi_MSFontService"/>
              </a:rPr>
              <a:t>Generación de reportes semanales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>
              <a:solidFill>
                <a:srgbClr val="111111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>
                <a:solidFill>
                  <a:srgbClr val="111111"/>
                </a:solidFill>
                <a:effectLst/>
                <a:latin typeface="WordVisi_MSFontService"/>
              </a:rPr>
              <a:t>Órdenes de pago y aprobación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i="0" dirty="0">
              <a:solidFill>
                <a:srgbClr val="111111"/>
              </a:solidFill>
              <a:effectLst/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>
                <a:solidFill>
                  <a:srgbClr val="111111"/>
                </a:solidFill>
                <a:effectLst/>
                <a:latin typeface="WordVisi_MSFontService"/>
              </a:rPr>
              <a:t>Transferencia del pago al proveedor</a:t>
            </a:r>
            <a:endParaRPr lang="es-AR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0A7B432-6B79-287D-75C3-91BBB48974E4}"/>
              </a:ext>
            </a:extLst>
          </p:cNvPr>
          <p:cNvSpPr txBox="1"/>
          <p:nvPr/>
        </p:nvSpPr>
        <p:spPr>
          <a:xfrm>
            <a:off x="6991953" y="696762"/>
            <a:ext cx="46291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AR" sz="3200" dirty="0">
                <a:solidFill>
                  <a:schemeClr val="bg1"/>
                </a:solidFill>
                <a:latin typeface="+mj-lt"/>
              </a:rPr>
              <a:t>Gestión de inventario más eficientes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AR" sz="32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AR" sz="3200" dirty="0">
                <a:solidFill>
                  <a:schemeClr val="bg1"/>
                </a:solidFill>
                <a:latin typeface="+mj-lt"/>
              </a:rPr>
              <a:t>Controles sobre stock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AR" sz="32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AR" sz="3200" dirty="0">
                <a:solidFill>
                  <a:schemeClr val="bg1"/>
                </a:solidFill>
                <a:latin typeface="+mj-lt"/>
              </a:rPr>
              <a:t> Pagos más seguros y trazables.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AR" sz="32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AR" sz="3200" dirty="0">
                <a:solidFill>
                  <a:schemeClr val="bg1"/>
                </a:solidFill>
                <a:latin typeface="+mj-lt"/>
              </a:rPr>
              <a:t>Generación de reportes</a:t>
            </a:r>
          </a:p>
        </p:txBody>
      </p:sp>
      <p:pic>
        <p:nvPicPr>
          <p:cNvPr id="34" name="Picture 2" descr="https://lh5.googleusercontent.com/pQlUn0beLpE36jxNIM7wDzVqTjnPVhewwPutUOTHuBY2LGnXA7V9BebTHMOcZP3nJqYg6VpZQ1nRfPK55wLhhnQlHs8DeW8ygcDL_xSm7i7r3QJMD9Af0Z1-H0oFd702tRvJw-aBgJyU16dm6P8ntZLq8jzI6rcR1oT9oIX0MRZYTw8zBfuSFu_LKbu-gGpo">
            <a:extLst>
              <a:ext uri="{FF2B5EF4-FFF2-40B4-BE49-F238E27FC236}">
                <a16:creationId xmlns:a16="http://schemas.microsoft.com/office/drawing/2014/main" id="{29C7E366-2FE9-BB28-D82C-7EF3D925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7547" y="5043488"/>
            <a:ext cx="1513268" cy="151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00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35">
            <a:extLst>
              <a:ext uri="{FF2B5EF4-FFF2-40B4-BE49-F238E27FC236}">
                <a16:creationId xmlns:a16="http://schemas.microsoft.com/office/drawing/2014/main" id="{22B886AA-7005-47DF-A3F2-C7B4E892140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AC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id="{4CD9FA88-09B5-4B93-9D61-99D43F6F4FD6}"/>
              </a:ext>
            </a:extLst>
          </p:cNvPr>
          <p:cNvSpPr txBox="1"/>
          <p:nvPr/>
        </p:nvSpPr>
        <p:spPr>
          <a:xfrm>
            <a:off x="563418" y="131616"/>
            <a:ext cx="5380182" cy="1130291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>
                <a:solidFill>
                  <a:srgbClr val="37A8B7"/>
                </a:solidFill>
                <a:latin typeface="Calibri" panose="020F0502020204030204"/>
              </a:rPr>
              <a:t>Diseño del nuevo proceso de FI-CO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100511A-6B52-B39F-620B-11E94D397547}"/>
              </a:ext>
            </a:extLst>
          </p:cNvPr>
          <p:cNvSpPr txBox="1"/>
          <p:nvPr/>
        </p:nvSpPr>
        <p:spPr>
          <a:xfrm>
            <a:off x="285750" y="1428751"/>
            <a:ext cx="565785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800" dirty="0"/>
              <a:t>Implementación del módulo SD y MM proporcionara información al módulo FI-CO</a:t>
            </a:r>
          </a:p>
          <a:p>
            <a:endParaRPr lang="es-A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800" dirty="0"/>
              <a:t>Se define nuevo organigrama</a:t>
            </a:r>
          </a:p>
          <a:p>
            <a:r>
              <a:rPr lang="es-AR" dirty="0"/>
              <a:t>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0A7B432-6B79-287D-75C3-91BBB48974E4}"/>
              </a:ext>
            </a:extLst>
          </p:cNvPr>
          <p:cNvSpPr txBox="1"/>
          <p:nvPr/>
        </p:nvSpPr>
        <p:spPr>
          <a:xfrm>
            <a:off x="6991953" y="696762"/>
            <a:ext cx="46291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AR" sz="320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s-AR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nformación en tiempo real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AR" sz="32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AR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Herramienta estratégica para la toma de decisiones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AR" sz="32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AR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Cumplir con requisitos legales y fiscales de manera efectiva</a:t>
            </a:r>
            <a:endParaRPr lang="es-AR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Picture 2" descr="https://lh5.googleusercontent.com/pQlUn0beLpE36jxNIM7wDzVqTjnPVhewwPutUOTHuBY2LGnXA7V9BebTHMOcZP3nJqYg6VpZQ1nRfPK55wLhhnQlHs8DeW8ygcDL_xSm7i7r3QJMD9Af0Z1-H0oFd702tRvJw-aBgJyU16dm6P8ntZLq8jzI6rcR1oT9oIX0MRZYTw8zBfuSFu_LKbu-gGpo">
            <a:extLst>
              <a:ext uri="{FF2B5EF4-FFF2-40B4-BE49-F238E27FC236}">
                <a16:creationId xmlns:a16="http://schemas.microsoft.com/office/drawing/2014/main" id="{29C7E366-2FE9-BB28-D82C-7EF3D925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7547" y="5043488"/>
            <a:ext cx="1513268" cy="151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6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E37E1DE-F296-E07E-9412-3CDA3009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893127" y="-221783"/>
            <a:ext cx="4471290" cy="333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E9B66D-77DC-EEFD-B214-69D612262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E0FEDB2-4C03-4EDF-749A-98E9DA21F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86" y="725189"/>
            <a:ext cx="5953643" cy="5796797"/>
          </a:xfrm>
          <a:prstGeom prst="rect">
            <a:avLst/>
          </a:prstGeom>
        </p:spPr>
      </p:pic>
      <p:sp>
        <p:nvSpPr>
          <p:cNvPr id="3" name="CuadroTexto 3">
            <a:extLst>
              <a:ext uri="{FF2B5EF4-FFF2-40B4-BE49-F238E27FC236}">
                <a16:creationId xmlns:a16="http://schemas.microsoft.com/office/drawing/2014/main" id="{C3024967-7586-CEA2-C7A8-8E472739D784}"/>
              </a:ext>
            </a:extLst>
          </p:cNvPr>
          <p:cNvSpPr txBox="1"/>
          <p:nvPr/>
        </p:nvSpPr>
        <p:spPr>
          <a:xfrm>
            <a:off x="475283" y="2632446"/>
            <a:ext cx="5380182" cy="1130291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>
                <a:solidFill>
                  <a:srgbClr val="37A8B7"/>
                </a:solidFill>
                <a:latin typeface="Calibri" panose="020F0502020204030204"/>
              </a:rPr>
              <a:t>Diseño del nuevo organigrama 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333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YPF Luz">
  <a:themeElements>
    <a:clrScheme name="YPF Luz 1">
      <a:dk1>
        <a:srgbClr val="262626"/>
      </a:dk1>
      <a:lt1>
        <a:sysClr val="window" lastClr="FFFFFF"/>
      </a:lt1>
      <a:dk2>
        <a:srgbClr val="18999C"/>
      </a:dk2>
      <a:lt2>
        <a:srgbClr val="E0ECEB"/>
      </a:lt2>
      <a:accent1>
        <a:srgbClr val="37A8B7"/>
      </a:accent1>
      <a:accent2>
        <a:srgbClr val="EB1C74"/>
      </a:accent2>
      <a:accent3>
        <a:srgbClr val="83BF44"/>
      </a:accent3>
      <a:accent4>
        <a:srgbClr val="929292"/>
      </a:accent4>
      <a:accent5>
        <a:srgbClr val="3CB3D8"/>
      </a:accent5>
      <a:accent6>
        <a:srgbClr val="FCB426"/>
      </a:accent6>
      <a:hlink>
        <a:srgbClr val="0099A8"/>
      </a:hlink>
      <a:folHlink>
        <a:srgbClr val="06A7E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ólidos sutile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YPF Luz - FINAL" id="{0301802E-6008-4730-BBD9-3B8C01C72285}" vid="{62DBCF7C-7264-4249-AB97-36CF398718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653</Words>
  <Application>Microsoft Office PowerPoint</Application>
  <PresentationFormat>Panorámica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7" baseType="lpstr">
      <vt:lpstr>Arial</vt:lpstr>
      <vt:lpstr>Bradley Hand ITC</vt:lpstr>
      <vt:lpstr>Calibri</vt:lpstr>
      <vt:lpstr>Calibri Light</vt:lpstr>
      <vt:lpstr>DINPro-Medium</vt:lpstr>
      <vt:lpstr>Lucida Grande</vt:lpstr>
      <vt:lpstr>Roboto Light</vt:lpstr>
      <vt:lpstr>Segoe UI Light</vt:lpstr>
      <vt:lpstr>Times New Roman</vt:lpstr>
      <vt:lpstr>Wingdings</vt:lpstr>
      <vt:lpstr>WordVisi_MSFontService</vt:lpstr>
      <vt:lpstr>Tema de Office</vt:lpstr>
      <vt:lpstr>YPF Luz</vt:lpstr>
      <vt:lpstr>   UNIVERSDAD ARGENTINA DE LA EMPRESA - UADE  Diplomatura en Sistemas de Gestión Empresarial - Modulo  </vt:lpstr>
      <vt:lpstr>Proyecto YPF SOLAR </vt:lpstr>
      <vt:lpstr>Presentación de PowerPoint</vt:lpstr>
      <vt:lpstr>Situación de los sistemas actuales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Ejecución del programa de implementación </vt:lpstr>
      <vt:lpstr>Ejecución del programa de implementación </vt:lpstr>
      <vt:lpstr>Ejecución del programa de implementación    </vt:lpstr>
      <vt:lpstr>Conclusiones </vt:lpstr>
      <vt:lpstr>Presentación de PowerPoint</vt:lpstr>
    </vt:vector>
  </TitlesOfParts>
  <Company>YPF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UNIVERSDAD ARGENTINA DE LA EMPRESA - UADE  Diplomatura en Sistemas de Gestión Empresarial - Modulo  </dc:title>
  <dc:creator>MITRIANI, ROMINA MARIANA</dc:creator>
  <cp:lastModifiedBy>MITRIANI, ROMINA MARIANA</cp:lastModifiedBy>
  <cp:revision>2</cp:revision>
  <dcterms:created xsi:type="dcterms:W3CDTF">2024-07-03T14:28:11Z</dcterms:created>
  <dcterms:modified xsi:type="dcterms:W3CDTF">2024-07-03T19:37:53Z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b622c24-5861-4880-bcaa-37216e265fb3_Enabled">
    <vt:lpwstr>true</vt:lpwstr>
  </property>
  <property fmtid="{D5CDD505-2E9C-101B-9397-08002B2CF9AE}" pid="3" name="MSIP_Label_fb622c24-5861-4880-bcaa-37216e265fb3_SetDate">
    <vt:lpwstr>2024-07-03T19:27:43Z</vt:lpwstr>
  </property>
  <property fmtid="{D5CDD505-2E9C-101B-9397-08002B2CF9AE}" pid="4" name="MSIP_Label_fb622c24-5861-4880-bcaa-37216e265fb3_Method">
    <vt:lpwstr>Privileged</vt:lpwstr>
  </property>
  <property fmtid="{D5CDD505-2E9C-101B-9397-08002B2CF9AE}" pid="5" name="MSIP_Label_fb622c24-5861-4880-bcaa-37216e265fb3_Name">
    <vt:lpwstr>YPF - Publica</vt:lpwstr>
  </property>
  <property fmtid="{D5CDD505-2E9C-101B-9397-08002B2CF9AE}" pid="6" name="MSIP_Label_fb622c24-5861-4880-bcaa-37216e265fb3_SiteId">
    <vt:lpwstr>038018c3-616c-4b46-ad9b-aa9007f701b5</vt:lpwstr>
  </property>
  <property fmtid="{D5CDD505-2E9C-101B-9397-08002B2CF9AE}" pid="7" name="MSIP_Label_fb622c24-5861-4880-bcaa-37216e265fb3_ActionId">
    <vt:lpwstr>7d502dc6-4529-4ecf-bbe8-5cbf2e5ef2f5</vt:lpwstr>
  </property>
  <property fmtid="{D5CDD505-2E9C-101B-9397-08002B2CF9AE}" pid="8" name="MSIP_Label_fb622c24-5861-4880-bcaa-37216e265fb3_ContentBits">
    <vt:lpwstr>3</vt:lpwstr>
  </property>
  <property fmtid="{D5CDD505-2E9C-101B-9397-08002B2CF9AE}" pid="9" name="ClassificationContentMarkingFooterLocations">
    <vt:lpwstr>Tema de Office:10\YPF Luz:3</vt:lpwstr>
  </property>
  <property fmtid="{D5CDD505-2E9C-101B-9397-08002B2CF9AE}" pid="10" name="ClassificationContentMarkingFooterText">
    <vt:lpwstr>Documento: YPF-Público</vt:lpwstr>
  </property>
  <property fmtid="{D5CDD505-2E9C-101B-9397-08002B2CF9AE}" pid="11" name="ClassificationContentMarkingHeaderLocations">
    <vt:lpwstr>Tema de Office:9\YPF Luz:2</vt:lpwstr>
  </property>
  <property fmtid="{D5CDD505-2E9C-101B-9397-08002B2CF9AE}" pid="12" name="ClassificationContentMarkingHeaderText">
    <vt:lpwstr>Documento: YPF-Público</vt:lpwstr>
  </property>
</Properties>
</file>